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8" r:id="rId4"/>
    <p:sldId id="258" r:id="rId5"/>
    <p:sldId id="260" r:id="rId6"/>
    <p:sldId id="284" r:id="rId7"/>
    <p:sldId id="281" r:id="rId8"/>
    <p:sldId id="276" r:id="rId9"/>
    <p:sldId id="280" r:id="rId10"/>
    <p:sldId id="279" r:id="rId11"/>
    <p:sldId id="277" r:id="rId12"/>
    <p:sldId id="282" r:id="rId13"/>
    <p:sldId id="285" r:id="rId14"/>
    <p:sldId id="272" r:id="rId15"/>
    <p:sldId id="275" r:id="rId16"/>
    <p:sldId id="269" r:id="rId17"/>
    <p:sldId id="283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gg Englert" userId="58e26d876da55cd4" providerId="LiveId" clId="{574E4CD9-0CB8-489A-A1D4-0F4560DB1E7C}"/>
    <pc:docChg chg="undo custSel addSld modSld sldOrd">
      <pc:chgData name="Gregg Englert" userId="58e26d876da55cd4" providerId="LiveId" clId="{574E4CD9-0CB8-489A-A1D4-0F4560DB1E7C}" dt="2024-02-11T16:37:34.349" v="3428" actId="1076"/>
      <pc:docMkLst>
        <pc:docMk/>
      </pc:docMkLst>
      <pc:sldChg chg="modSp mod modTransition">
        <pc:chgData name="Gregg Englert" userId="58e26d876da55cd4" providerId="LiveId" clId="{574E4CD9-0CB8-489A-A1D4-0F4560DB1E7C}" dt="2024-02-11T14:03:53.962" v="3036" actId="20577"/>
        <pc:sldMkLst>
          <pc:docMk/>
          <pc:sldMk cId="1108324601" sldId="256"/>
        </pc:sldMkLst>
        <pc:spChg chg="mod">
          <ac:chgData name="Gregg Englert" userId="58e26d876da55cd4" providerId="LiveId" clId="{574E4CD9-0CB8-489A-A1D4-0F4560DB1E7C}" dt="2024-02-11T14:03:53.962" v="3036" actId="20577"/>
          <ac:spMkLst>
            <pc:docMk/>
            <pc:sldMk cId="1108324601" sldId="256"/>
            <ac:spMk id="5" creationId="{B05711FD-5F0A-401E-93B7-B86889A8B3E1}"/>
          </ac:spMkLst>
        </pc:spChg>
      </pc:sldChg>
      <pc:sldChg chg="modTransition">
        <pc:chgData name="Gregg Englert" userId="58e26d876da55cd4" providerId="LiveId" clId="{574E4CD9-0CB8-489A-A1D4-0F4560DB1E7C}" dt="2024-02-10T15:51:37.706" v="3001"/>
        <pc:sldMkLst>
          <pc:docMk/>
          <pc:sldMk cId="745886635" sldId="257"/>
        </pc:sldMkLst>
      </pc:sldChg>
      <pc:sldChg chg="addSp delSp modSp mod modTransition">
        <pc:chgData name="Gregg Englert" userId="58e26d876da55cd4" providerId="LiveId" clId="{574E4CD9-0CB8-489A-A1D4-0F4560DB1E7C}" dt="2024-02-10T15:51:41.627" v="3003"/>
        <pc:sldMkLst>
          <pc:docMk/>
          <pc:sldMk cId="754767514" sldId="258"/>
        </pc:sldMkLst>
        <pc:graphicFrameChg chg="add del mod">
          <ac:chgData name="Gregg Englert" userId="58e26d876da55cd4" providerId="LiveId" clId="{574E4CD9-0CB8-489A-A1D4-0F4560DB1E7C}" dt="2024-02-07T22:50:49.126" v="2904" actId="21"/>
          <ac:graphicFrameMkLst>
            <pc:docMk/>
            <pc:sldMk cId="754767514" sldId="258"/>
            <ac:graphicFrameMk id="4" creationId="{CD271496-63EC-9D35-7F38-C2231C6FA162}"/>
          </ac:graphicFrameMkLst>
        </pc:graphicFrameChg>
        <pc:graphicFrameChg chg="add mod">
          <ac:chgData name="Gregg Englert" userId="58e26d876da55cd4" providerId="LiveId" clId="{574E4CD9-0CB8-489A-A1D4-0F4560DB1E7C}" dt="2024-02-07T22:52:21.062" v="2905"/>
          <ac:graphicFrameMkLst>
            <pc:docMk/>
            <pc:sldMk cId="754767514" sldId="258"/>
            <ac:graphicFrameMk id="5" creationId="{C9595215-0BB5-6FCF-426F-2B346A9CC46E}"/>
          </ac:graphicFrameMkLst>
        </pc:graphicFrameChg>
        <pc:graphicFrameChg chg="del">
          <ac:chgData name="Gregg Englert" userId="58e26d876da55cd4" providerId="LiveId" clId="{574E4CD9-0CB8-489A-A1D4-0F4560DB1E7C}" dt="2024-02-03T19:25:50.241" v="1093" actId="21"/>
          <ac:graphicFrameMkLst>
            <pc:docMk/>
            <pc:sldMk cId="754767514" sldId="258"/>
            <ac:graphicFrameMk id="6" creationId="{91E57897-CF71-F519-E150-5B81BEE41E95}"/>
          </ac:graphicFrameMkLst>
        </pc:graphicFrameChg>
        <pc:graphicFrameChg chg="del">
          <ac:chgData name="Gregg Englert" userId="58e26d876da55cd4" providerId="LiveId" clId="{574E4CD9-0CB8-489A-A1D4-0F4560DB1E7C}" dt="2024-02-03T19:25:54.365" v="1094" actId="21"/>
          <ac:graphicFrameMkLst>
            <pc:docMk/>
            <pc:sldMk cId="754767514" sldId="258"/>
            <ac:graphicFrameMk id="7" creationId="{71C43070-A62D-5EAD-9B79-A9B9FC4B2ACE}"/>
          </ac:graphicFrameMkLst>
        </pc:graphicFrameChg>
      </pc:sldChg>
      <pc:sldChg chg="addSp modSp mod modTransition">
        <pc:chgData name="Gregg Englert" userId="58e26d876da55cd4" providerId="LiveId" clId="{574E4CD9-0CB8-489A-A1D4-0F4560DB1E7C}" dt="2024-02-11T16:36:13.430" v="3425" actId="20577"/>
        <pc:sldMkLst>
          <pc:docMk/>
          <pc:sldMk cId="3409004314" sldId="260"/>
        </pc:sldMkLst>
        <pc:spChg chg="mod">
          <ac:chgData name="Gregg Englert" userId="58e26d876da55cd4" providerId="LiveId" clId="{574E4CD9-0CB8-489A-A1D4-0F4560DB1E7C}" dt="2024-02-11T16:36:13.430" v="3425" actId="20577"/>
          <ac:spMkLst>
            <pc:docMk/>
            <pc:sldMk cId="3409004314" sldId="260"/>
            <ac:spMk id="3" creationId="{71DBFE14-450E-4035-A72F-A241DCFEB47C}"/>
          </ac:spMkLst>
        </pc:spChg>
        <pc:picChg chg="add mod">
          <ac:chgData name="Gregg Englert" userId="58e26d876da55cd4" providerId="LiveId" clId="{574E4CD9-0CB8-489A-A1D4-0F4560DB1E7C}" dt="2024-02-09T22:26:54.405" v="2949" actId="1076"/>
          <ac:picMkLst>
            <pc:docMk/>
            <pc:sldMk cId="3409004314" sldId="260"/>
            <ac:picMk id="5" creationId="{7F0470BB-A717-1749-ADEE-9940870A3AAE}"/>
          </ac:picMkLst>
        </pc:picChg>
        <pc:picChg chg="add mod">
          <ac:chgData name="Gregg Englert" userId="58e26d876da55cd4" providerId="LiveId" clId="{574E4CD9-0CB8-489A-A1D4-0F4560DB1E7C}" dt="2024-02-09T22:28:44.012" v="2962" actId="1076"/>
          <ac:picMkLst>
            <pc:docMk/>
            <pc:sldMk cId="3409004314" sldId="260"/>
            <ac:picMk id="7" creationId="{1EAA9ECD-F6E1-6692-8D9C-4B6AEB6232A7}"/>
          </ac:picMkLst>
        </pc:picChg>
        <pc:picChg chg="add mod">
          <ac:chgData name="Gregg Englert" userId="58e26d876da55cd4" providerId="LiveId" clId="{574E4CD9-0CB8-489A-A1D4-0F4560DB1E7C}" dt="2024-02-09T22:28:34.061" v="2960" actId="1076"/>
          <ac:picMkLst>
            <pc:docMk/>
            <pc:sldMk cId="3409004314" sldId="260"/>
            <ac:picMk id="9" creationId="{17B6F42F-2348-978E-68B2-E13C69E861CE}"/>
          </ac:picMkLst>
        </pc:picChg>
      </pc:sldChg>
      <pc:sldChg chg="modSp mod modTransition">
        <pc:chgData name="Gregg Englert" userId="58e26d876da55cd4" providerId="LiveId" clId="{574E4CD9-0CB8-489A-A1D4-0F4560DB1E7C}" dt="2024-02-10T15:52:22.602" v="3014"/>
        <pc:sldMkLst>
          <pc:docMk/>
          <pc:sldMk cId="3820073933" sldId="269"/>
        </pc:sldMkLst>
        <pc:spChg chg="mod">
          <ac:chgData name="Gregg Englert" userId="58e26d876da55cd4" providerId="LiveId" clId="{574E4CD9-0CB8-489A-A1D4-0F4560DB1E7C}" dt="2024-01-16T00:36:04.635" v="139" actId="20577"/>
          <ac:spMkLst>
            <pc:docMk/>
            <pc:sldMk cId="3820073933" sldId="269"/>
            <ac:spMk id="2" creationId="{A0AB09DC-3209-4FDF-83F4-FD9FE98BF8AF}"/>
          </ac:spMkLst>
        </pc:spChg>
        <pc:spChg chg="mod">
          <ac:chgData name="Gregg Englert" userId="58e26d876da55cd4" providerId="LiveId" clId="{574E4CD9-0CB8-489A-A1D4-0F4560DB1E7C}" dt="2024-02-07T01:24:59.080" v="2830" actId="20577"/>
          <ac:spMkLst>
            <pc:docMk/>
            <pc:sldMk cId="3820073933" sldId="269"/>
            <ac:spMk id="3" creationId="{5657EE63-F1F6-478C-A7FC-1B0353BDC9D2}"/>
          </ac:spMkLst>
        </pc:spChg>
      </pc:sldChg>
      <pc:sldChg chg="modTransition">
        <pc:chgData name="Gregg Englert" userId="58e26d876da55cd4" providerId="LiveId" clId="{574E4CD9-0CB8-489A-A1D4-0F4560DB1E7C}" dt="2024-02-10T15:52:34.961" v="3017"/>
        <pc:sldMkLst>
          <pc:docMk/>
          <pc:sldMk cId="3283685869" sldId="270"/>
        </pc:sldMkLst>
      </pc:sldChg>
      <pc:sldChg chg="addSp modSp mod modTransition">
        <pc:chgData name="Gregg Englert" userId="58e26d876da55cd4" providerId="LiveId" clId="{574E4CD9-0CB8-489A-A1D4-0F4560DB1E7C}" dt="2024-02-10T15:52:16.338" v="3012"/>
        <pc:sldMkLst>
          <pc:docMk/>
          <pc:sldMk cId="2383104684" sldId="272"/>
        </pc:sldMkLst>
        <pc:spChg chg="mod">
          <ac:chgData name="Gregg Englert" userId="58e26d876da55cd4" providerId="LiveId" clId="{574E4CD9-0CB8-489A-A1D4-0F4560DB1E7C}" dt="2024-02-03T21:35:20.893" v="1282" actId="20577"/>
          <ac:spMkLst>
            <pc:docMk/>
            <pc:sldMk cId="2383104684" sldId="272"/>
            <ac:spMk id="2" creationId="{936A7FBA-ADDF-4016-B7DE-E525F55C0E04}"/>
          </ac:spMkLst>
        </pc:spChg>
        <pc:spChg chg="mod">
          <ac:chgData name="Gregg Englert" userId="58e26d876da55cd4" providerId="LiveId" clId="{574E4CD9-0CB8-489A-A1D4-0F4560DB1E7C}" dt="2024-02-07T01:28:32.997" v="2902" actId="20577"/>
          <ac:spMkLst>
            <pc:docMk/>
            <pc:sldMk cId="2383104684" sldId="272"/>
            <ac:spMk id="3" creationId="{D20516AB-28A2-4EC2-B36C-C27414522CB6}"/>
          </ac:spMkLst>
        </pc:spChg>
        <pc:picChg chg="add mod">
          <ac:chgData name="Gregg Englert" userId="58e26d876da55cd4" providerId="LiveId" clId="{574E4CD9-0CB8-489A-A1D4-0F4560DB1E7C}" dt="2024-02-07T01:28:39.902" v="2903" actId="1076"/>
          <ac:picMkLst>
            <pc:docMk/>
            <pc:sldMk cId="2383104684" sldId="272"/>
            <ac:picMk id="5" creationId="{C59F2B9C-BC07-3203-F841-A751E3BAC661}"/>
          </ac:picMkLst>
        </pc:picChg>
      </pc:sldChg>
      <pc:sldChg chg="modSp mod modTransition">
        <pc:chgData name="Gregg Englert" userId="58e26d876da55cd4" providerId="LiveId" clId="{574E4CD9-0CB8-489A-A1D4-0F4560DB1E7C}" dt="2024-02-10T15:52:18.947" v="3013"/>
        <pc:sldMkLst>
          <pc:docMk/>
          <pc:sldMk cId="1096462081" sldId="275"/>
        </pc:sldMkLst>
        <pc:spChg chg="mod">
          <ac:chgData name="Gregg Englert" userId="58e26d876da55cd4" providerId="LiveId" clId="{574E4CD9-0CB8-489A-A1D4-0F4560DB1E7C}" dt="2024-02-03T19:04:46.308" v="616" actId="20577"/>
          <ac:spMkLst>
            <pc:docMk/>
            <pc:sldMk cId="1096462081" sldId="275"/>
            <ac:spMk id="3" creationId="{7FD7454F-7F9D-4115-8CA1-166B9D5E7A1F}"/>
          </ac:spMkLst>
        </pc:spChg>
      </pc:sldChg>
      <pc:sldChg chg="addSp modSp mod modTransition">
        <pc:chgData name="Gregg Englert" userId="58e26d876da55cd4" providerId="LiveId" clId="{574E4CD9-0CB8-489A-A1D4-0F4560DB1E7C}" dt="2024-02-10T15:51:57.451" v="3006"/>
        <pc:sldMkLst>
          <pc:docMk/>
          <pc:sldMk cId="556935820" sldId="276"/>
        </pc:sldMkLst>
        <pc:spChg chg="mod">
          <ac:chgData name="Gregg Englert" userId="58e26d876da55cd4" providerId="LiveId" clId="{574E4CD9-0CB8-489A-A1D4-0F4560DB1E7C}" dt="2024-01-19T21:27:13.473" v="399" actId="20577"/>
          <ac:spMkLst>
            <pc:docMk/>
            <pc:sldMk cId="556935820" sldId="276"/>
            <ac:spMk id="3" creationId="{8AE64AAB-58D6-BB13-A128-818425B8AD0C}"/>
          </ac:spMkLst>
        </pc:spChg>
        <pc:picChg chg="add mod">
          <ac:chgData name="Gregg Englert" userId="58e26d876da55cd4" providerId="LiveId" clId="{574E4CD9-0CB8-489A-A1D4-0F4560DB1E7C}" dt="2024-02-09T22:30:50.644" v="2964" actId="1076"/>
          <ac:picMkLst>
            <pc:docMk/>
            <pc:sldMk cId="556935820" sldId="276"/>
            <ac:picMk id="6" creationId="{377F3DE1-1AEE-BCAA-F98A-7D02A11AE687}"/>
          </ac:picMkLst>
        </pc:picChg>
      </pc:sldChg>
      <pc:sldChg chg="addSp delSp modSp mod modTransition">
        <pc:chgData name="Gregg Englert" userId="58e26d876da55cd4" providerId="LiveId" clId="{574E4CD9-0CB8-489A-A1D4-0F4560DB1E7C}" dt="2024-02-11T16:37:34.349" v="3428" actId="1076"/>
        <pc:sldMkLst>
          <pc:docMk/>
          <pc:sldMk cId="2873571906" sldId="277"/>
        </pc:sldMkLst>
        <pc:spChg chg="mod">
          <ac:chgData name="Gregg Englert" userId="58e26d876da55cd4" providerId="LiveId" clId="{574E4CD9-0CB8-489A-A1D4-0F4560DB1E7C}" dt="2024-01-16T00:36:18.554" v="141" actId="20577"/>
          <ac:spMkLst>
            <pc:docMk/>
            <pc:sldMk cId="2873571906" sldId="277"/>
            <ac:spMk id="2" creationId="{90A8546A-9E24-D4EF-BDE2-5680B2931876}"/>
          </ac:spMkLst>
        </pc:spChg>
        <pc:spChg chg="mod">
          <ac:chgData name="Gregg Englert" userId="58e26d876da55cd4" providerId="LiveId" clId="{574E4CD9-0CB8-489A-A1D4-0F4560DB1E7C}" dt="2024-02-05T19:53:11.404" v="2417" actId="20577"/>
          <ac:spMkLst>
            <pc:docMk/>
            <pc:sldMk cId="2873571906" sldId="277"/>
            <ac:spMk id="3" creationId="{A5FEB029-9D5D-AD9D-1B4B-69CE2CB5F49F}"/>
          </ac:spMkLst>
        </pc:spChg>
        <pc:spChg chg="del mod">
          <ac:chgData name="Gregg Englert" userId="58e26d876da55cd4" providerId="LiveId" clId="{574E4CD9-0CB8-489A-A1D4-0F4560DB1E7C}" dt="2024-01-16T00:37:28.100" v="226" actId="21"/>
          <ac:spMkLst>
            <pc:docMk/>
            <pc:sldMk cId="2873571906" sldId="277"/>
            <ac:spMk id="5" creationId="{996CAA3C-57A6-407E-8640-41650CE69653}"/>
          </ac:spMkLst>
        </pc:spChg>
        <pc:picChg chg="add mod">
          <ac:chgData name="Gregg Englert" userId="58e26d876da55cd4" providerId="LiveId" clId="{574E4CD9-0CB8-489A-A1D4-0F4560DB1E7C}" dt="2024-02-11T16:37:34.349" v="3428" actId="1076"/>
          <ac:picMkLst>
            <pc:docMk/>
            <pc:sldMk cId="2873571906" sldId="277"/>
            <ac:picMk id="6" creationId="{0EAAF8D2-B062-F7D9-4498-A3E184A036B3}"/>
          </ac:picMkLst>
        </pc:picChg>
      </pc:sldChg>
      <pc:sldChg chg="addSp modSp mod ord modTransition">
        <pc:chgData name="Gregg Englert" userId="58e26d876da55cd4" providerId="LiveId" clId="{574E4CD9-0CB8-489A-A1D4-0F4560DB1E7C}" dt="2024-02-10T15:51:39.565" v="3002"/>
        <pc:sldMkLst>
          <pc:docMk/>
          <pc:sldMk cId="703024466" sldId="278"/>
        </pc:sldMkLst>
        <pc:spChg chg="mod">
          <ac:chgData name="Gregg Englert" userId="58e26d876da55cd4" providerId="LiveId" clId="{574E4CD9-0CB8-489A-A1D4-0F4560DB1E7C}" dt="2024-02-07T23:06:48.919" v="2922" actId="20577"/>
          <ac:spMkLst>
            <pc:docMk/>
            <pc:sldMk cId="703024466" sldId="278"/>
            <ac:spMk id="3" creationId="{91F11D0B-29FB-CF5E-7659-EB466FFC7AB9}"/>
          </ac:spMkLst>
        </pc:spChg>
        <pc:picChg chg="add mod">
          <ac:chgData name="Gregg Englert" userId="58e26d876da55cd4" providerId="LiveId" clId="{574E4CD9-0CB8-489A-A1D4-0F4560DB1E7C}" dt="2024-02-06T22:32:29.782" v="2730" actId="1076"/>
          <ac:picMkLst>
            <pc:docMk/>
            <pc:sldMk cId="703024466" sldId="278"/>
            <ac:picMk id="5" creationId="{3A249C27-CF66-487C-DD14-4E6DF56B463E}"/>
          </ac:picMkLst>
        </pc:picChg>
      </pc:sldChg>
      <pc:sldChg chg="modSp mod modTransition">
        <pc:chgData name="Gregg Englert" userId="58e26d876da55cd4" providerId="LiveId" clId="{574E4CD9-0CB8-489A-A1D4-0F4560DB1E7C}" dt="2024-02-10T15:52:01.779" v="3008"/>
        <pc:sldMkLst>
          <pc:docMk/>
          <pc:sldMk cId="2250431454" sldId="279"/>
        </pc:sldMkLst>
        <pc:spChg chg="mod">
          <ac:chgData name="Gregg Englert" userId="58e26d876da55cd4" providerId="LiveId" clId="{574E4CD9-0CB8-489A-A1D4-0F4560DB1E7C}" dt="2024-02-04T23:03:26.450" v="1822" actId="20577"/>
          <ac:spMkLst>
            <pc:docMk/>
            <pc:sldMk cId="2250431454" sldId="279"/>
            <ac:spMk id="3" creationId="{0CBA791D-D229-0D75-FE36-BA3E97726C12}"/>
          </ac:spMkLst>
        </pc:spChg>
      </pc:sldChg>
      <pc:sldChg chg="addSp modSp mod modTransition">
        <pc:chgData name="Gregg Englert" userId="58e26d876da55cd4" providerId="LiveId" clId="{574E4CD9-0CB8-489A-A1D4-0F4560DB1E7C}" dt="2024-02-10T15:51:59.701" v="3007"/>
        <pc:sldMkLst>
          <pc:docMk/>
          <pc:sldMk cId="1999466696" sldId="280"/>
        </pc:sldMkLst>
        <pc:spChg chg="mod">
          <ac:chgData name="Gregg Englert" userId="58e26d876da55cd4" providerId="LiveId" clId="{574E4CD9-0CB8-489A-A1D4-0F4560DB1E7C}" dt="2024-02-05T19:52:57.314" v="2416" actId="20577"/>
          <ac:spMkLst>
            <pc:docMk/>
            <pc:sldMk cId="1999466696" sldId="280"/>
            <ac:spMk id="5" creationId="{F0ECFB17-C13E-1A46-BB79-CB5FF1E623B2}"/>
          </ac:spMkLst>
        </pc:spChg>
        <pc:picChg chg="add mod">
          <ac:chgData name="Gregg Englert" userId="58e26d876da55cd4" providerId="LiveId" clId="{574E4CD9-0CB8-489A-A1D4-0F4560DB1E7C}" dt="2024-02-09T22:33:12.795" v="2966" actId="1076"/>
          <ac:picMkLst>
            <pc:docMk/>
            <pc:sldMk cId="1999466696" sldId="280"/>
            <ac:picMk id="6" creationId="{696FEE2E-8E86-4408-F6FC-3305CB9FC3CA}"/>
          </ac:picMkLst>
        </pc:picChg>
      </pc:sldChg>
      <pc:sldChg chg="modSp mod ord modTransition">
        <pc:chgData name="Gregg Englert" userId="58e26d876da55cd4" providerId="LiveId" clId="{574E4CD9-0CB8-489A-A1D4-0F4560DB1E7C}" dt="2024-02-10T15:51:49.906" v="3005"/>
        <pc:sldMkLst>
          <pc:docMk/>
          <pc:sldMk cId="4226475616" sldId="281"/>
        </pc:sldMkLst>
        <pc:spChg chg="mod">
          <ac:chgData name="Gregg Englert" userId="58e26d876da55cd4" providerId="LiveId" clId="{574E4CD9-0CB8-489A-A1D4-0F4560DB1E7C}" dt="2024-02-05T19:52:00.437" v="2335" actId="20577"/>
          <ac:spMkLst>
            <pc:docMk/>
            <pc:sldMk cId="4226475616" sldId="281"/>
            <ac:spMk id="3" creationId="{B7FBC98A-D9A6-81DD-39CD-C73082B3B222}"/>
          </ac:spMkLst>
        </pc:spChg>
      </pc:sldChg>
      <pc:sldChg chg="addSp modSp mod modTransition">
        <pc:chgData name="Gregg Englert" userId="58e26d876da55cd4" providerId="LiveId" clId="{574E4CD9-0CB8-489A-A1D4-0F4560DB1E7C}" dt="2024-02-10T15:52:12.292" v="3010"/>
        <pc:sldMkLst>
          <pc:docMk/>
          <pc:sldMk cId="2790188818" sldId="282"/>
        </pc:sldMkLst>
        <pc:spChg chg="mod">
          <ac:chgData name="Gregg Englert" userId="58e26d876da55cd4" providerId="LiveId" clId="{574E4CD9-0CB8-489A-A1D4-0F4560DB1E7C}" dt="2024-01-16T00:37:42.362" v="243" actId="20577"/>
          <ac:spMkLst>
            <pc:docMk/>
            <pc:sldMk cId="2790188818" sldId="282"/>
            <ac:spMk id="2" creationId="{17697391-5CF7-1239-8C77-671104A3B71B}"/>
          </ac:spMkLst>
        </pc:spChg>
        <pc:spChg chg="mod">
          <ac:chgData name="Gregg Englert" userId="58e26d876da55cd4" providerId="LiveId" clId="{574E4CD9-0CB8-489A-A1D4-0F4560DB1E7C}" dt="2024-02-03T21:34:57.071" v="1260" actId="20577"/>
          <ac:spMkLst>
            <pc:docMk/>
            <pc:sldMk cId="2790188818" sldId="282"/>
            <ac:spMk id="3" creationId="{52769F2B-37A1-335D-436D-13E75C926C68}"/>
          </ac:spMkLst>
        </pc:spChg>
        <pc:graphicFrameChg chg="add mod">
          <ac:chgData name="Gregg Englert" userId="58e26d876da55cd4" providerId="LiveId" clId="{574E4CD9-0CB8-489A-A1D4-0F4560DB1E7C}" dt="2024-02-06T22:39:05.661" v="2784"/>
          <ac:graphicFrameMkLst>
            <pc:docMk/>
            <pc:sldMk cId="2790188818" sldId="282"/>
            <ac:graphicFrameMk id="4" creationId="{7C1E12D8-FB7E-9306-FB9A-D52E968F4B31}"/>
          </ac:graphicFrameMkLst>
        </pc:graphicFrameChg>
      </pc:sldChg>
      <pc:sldChg chg="addSp modSp mod modTransition">
        <pc:chgData name="Gregg Englert" userId="58e26d876da55cd4" providerId="LiveId" clId="{574E4CD9-0CB8-489A-A1D4-0F4560DB1E7C}" dt="2024-02-11T16:32:33.259" v="3385" actId="20577"/>
        <pc:sldMkLst>
          <pc:docMk/>
          <pc:sldMk cId="1047490089" sldId="283"/>
        </pc:sldMkLst>
        <pc:spChg chg="mod">
          <ac:chgData name="Gregg Englert" userId="58e26d876da55cd4" providerId="LiveId" clId="{574E4CD9-0CB8-489A-A1D4-0F4560DB1E7C}" dt="2024-02-11T16:32:33.259" v="3385" actId="20577"/>
          <ac:spMkLst>
            <pc:docMk/>
            <pc:sldMk cId="1047490089" sldId="283"/>
            <ac:spMk id="3" creationId="{5657EE63-F1F6-478C-A7FC-1B0353BDC9D2}"/>
          </ac:spMkLst>
        </pc:spChg>
        <pc:picChg chg="add mod">
          <ac:chgData name="Gregg Englert" userId="58e26d876da55cd4" providerId="LiveId" clId="{574E4CD9-0CB8-489A-A1D4-0F4560DB1E7C}" dt="2024-02-11T16:31:07.907" v="3375" actId="1076"/>
          <ac:picMkLst>
            <pc:docMk/>
            <pc:sldMk cId="1047490089" sldId="283"/>
            <ac:picMk id="5" creationId="{4B6582B4-F18A-C8AB-51AD-E97834979EA0}"/>
          </ac:picMkLst>
        </pc:picChg>
        <pc:picChg chg="add mod">
          <ac:chgData name="Gregg Englert" userId="58e26d876da55cd4" providerId="LiveId" clId="{574E4CD9-0CB8-489A-A1D4-0F4560DB1E7C}" dt="2024-02-11T16:32:17.526" v="3384" actId="14100"/>
          <ac:picMkLst>
            <pc:docMk/>
            <pc:sldMk cId="1047490089" sldId="283"/>
            <ac:picMk id="7" creationId="{970DD3A8-C635-23EE-7132-C05FB1D13622}"/>
          </ac:picMkLst>
        </pc:picChg>
      </pc:sldChg>
      <pc:sldChg chg="modSp new mod modTransition">
        <pc:chgData name="Gregg Englert" userId="58e26d876da55cd4" providerId="LiveId" clId="{574E4CD9-0CB8-489A-A1D4-0F4560DB1E7C}" dt="2024-02-11T13:09:53.741" v="3026" actId="20577"/>
        <pc:sldMkLst>
          <pc:docMk/>
          <pc:sldMk cId="2073047146" sldId="284"/>
        </pc:sldMkLst>
        <pc:spChg chg="mod">
          <ac:chgData name="Gregg Englert" userId="58e26d876da55cd4" providerId="LiveId" clId="{574E4CD9-0CB8-489A-A1D4-0F4560DB1E7C}" dt="2024-02-03T21:33:05.160" v="1152" actId="113"/>
          <ac:spMkLst>
            <pc:docMk/>
            <pc:sldMk cId="2073047146" sldId="284"/>
            <ac:spMk id="2" creationId="{C3349291-118A-A628-ACD8-296751B8C745}"/>
          </ac:spMkLst>
        </pc:spChg>
        <pc:spChg chg="mod">
          <ac:chgData name="Gregg Englert" userId="58e26d876da55cd4" providerId="LiveId" clId="{574E4CD9-0CB8-489A-A1D4-0F4560DB1E7C}" dt="2024-02-11T13:09:53.741" v="3026" actId="20577"/>
          <ac:spMkLst>
            <pc:docMk/>
            <pc:sldMk cId="2073047146" sldId="284"/>
            <ac:spMk id="3" creationId="{DB959483-4894-9825-8D17-31C32FC5281D}"/>
          </ac:spMkLst>
        </pc:spChg>
      </pc:sldChg>
      <pc:sldChg chg="addSp delSp modSp new mod modTransition">
        <pc:chgData name="Gregg Englert" userId="58e26d876da55cd4" providerId="LiveId" clId="{574E4CD9-0CB8-489A-A1D4-0F4560DB1E7C}" dt="2024-02-10T15:52:14.213" v="3011"/>
        <pc:sldMkLst>
          <pc:docMk/>
          <pc:sldMk cId="2467129206" sldId="285"/>
        </pc:sldMkLst>
        <pc:spChg chg="mod">
          <ac:chgData name="Gregg Englert" userId="58e26d876da55cd4" providerId="LiveId" clId="{574E4CD9-0CB8-489A-A1D4-0F4560DB1E7C}" dt="2024-02-06T22:25:20.432" v="2708" actId="122"/>
          <ac:spMkLst>
            <pc:docMk/>
            <pc:sldMk cId="2467129206" sldId="285"/>
            <ac:spMk id="2" creationId="{8F90C268-02BE-4889-2251-E25516A055D1}"/>
          </ac:spMkLst>
        </pc:spChg>
        <pc:spChg chg="del">
          <ac:chgData name="Gregg Englert" userId="58e26d876da55cd4" providerId="LiveId" clId="{574E4CD9-0CB8-489A-A1D4-0F4560DB1E7C}" dt="2024-02-06T22:24:13.157" v="2706" actId="931"/>
          <ac:spMkLst>
            <pc:docMk/>
            <pc:sldMk cId="2467129206" sldId="285"/>
            <ac:spMk id="3" creationId="{1F3A5A40-CC7E-5368-3F1A-E3CF69CE9D1A}"/>
          </ac:spMkLst>
        </pc:spChg>
        <pc:picChg chg="add mod">
          <ac:chgData name="Gregg Englert" userId="58e26d876da55cd4" providerId="LiveId" clId="{574E4CD9-0CB8-489A-A1D4-0F4560DB1E7C}" dt="2024-02-06T22:28:51.895" v="2711" actId="14100"/>
          <ac:picMkLst>
            <pc:docMk/>
            <pc:sldMk cId="2467129206" sldId="285"/>
            <ac:picMk id="5" creationId="{AE7AE283-ED81-6D2B-8752-6B56BBD9033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A4F0A-1A0B-486E-91C9-417DD24DF7F3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436E1-BCAC-4FF7-9D12-B56D9A11B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26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436E1-BCAC-4FF7-9D12-B56D9A11B4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422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Craig retiring with 8 years on the HOA Board</a:t>
            </a:r>
          </a:p>
          <a:p>
            <a:r>
              <a:rPr lang="en-US" dirty="0"/>
              <a:t>Joe Herman retired with 7 years on the HOA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436E1-BCAC-4FF7-9D12-B56D9A11B4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49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436E1-BCAC-4FF7-9D12-B56D9A11B4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96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Property owner not only should be present to ensure fish limits </a:t>
            </a:r>
            <a:r>
              <a:rPr lang="en-US" dirty="0" err="1"/>
              <a:t>etc</a:t>
            </a:r>
            <a:r>
              <a:rPr lang="en-US" dirty="0"/>
              <a:t> but for Zebra Mussel protocols are followed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436E1-BCAC-4FF7-9D12-B56D9A11B4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68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Stephanie Lewis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436E1-BCAC-4FF7-9D12-B56D9A11B4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56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Lakes do not allow a boat to return if they have been in another body of water for the remainder of the season</a:t>
            </a:r>
          </a:p>
          <a:p>
            <a:r>
              <a:rPr lang="en-US" dirty="0"/>
              <a:t>Require invoice as proof of work when boats are removed during season for maintenance</a:t>
            </a:r>
          </a:p>
          <a:p>
            <a:r>
              <a:rPr lang="en-US" dirty="0"/>
              <a:t>Require proof of HOTSY (High Pressure Hot Wash) before a boat can be returned to the lake after being in another body of water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436E1-BCAC-4FF7-9D12-B56D9A11B4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862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FAEBE-5FB8-4C89-909A-34D9AD893A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0B9CF0-371E-429F-AB3A-9DF072F62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3B58C-A897-44A8-9938-836055625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8BB8-2A08-4E7A-8E24-EC7CAA1531CD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E5666-D78E-4CCB-806D-772F3DCAC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C361B-97A4-44F1-B384-98C8E8939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F488-F59A-4BDB-87F4-17E767ED1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70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45D9C-8C07-4EBD-AEE3-F203ED0CF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56C377-3AE7-45AE-9152-8384C75A58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0A22F-D645-43B8-BB6F-5985BDEC3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8BB8-2A08-4E7A-8E24-EC7CAA1531CD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899D3-C2B5-4713-86E0-E57DB2568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32FD1-5199-4047-A1C4-1283C4045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F488-F59A-4BDB-87F4-17E767ED1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456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B81A51-8C75-4244-98EA-750A2C3C9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F97CBE-0F23-4E3B-B3D6-EC98438100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5B371-1844-45B5-B9E9-28ADB0264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8BB8-2A08-4E7A-8E24-EC7CAA1531CD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D35AC5-C788-451E-90F1-DDE533E4B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64072-7F42-49C1-86E4-706AC5189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F488-F59A-4BDB-87F4-17E767ED1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58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AB387-53F5-451F-80C4-0CB6091E5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A202F-05B5-42C7-9C15-28057F741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36DE4-4B30-4A9B-BF12-3B3B6D8C7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8BB8-2A08-4E7A-8E24-EC7CAA1531CD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17961-802B-4CB8-9B05-6DF0D8D44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BC448-7267-4F3F-B436-F4858324A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F488-F59A-4BDB-87F4-17E767ED1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528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553C7-911E-4048-8256-A8CB6B859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BDD073-3E2D-42D0-BC34-3CF57C733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FF748-8C62-4763-9D60-3C22001B1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8BB8-2A08-4E7A-8E24-EC7CAA1531CD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231DA-B3A1-482C-97D8-39EC22A30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49CB1-73C2-43FB-97BD-AD246D384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F488-F59A-4BDB-87F4-17E767ED1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27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EFCF8-C028-4004-A019-CADB430ED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19FC2-8D58-4ECF-9C65-45AE9D2E1A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7B642D-9766-4141-9AE2-81FE156ECF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BA552B-3462-4364-B768-8E3B90EDF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8BB8-2A08-4E7A-8E24-EC7CAA1531CD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784E0-B13B-4E83-B8B4-9BC412B9C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0A04E9-45A1-4EF1-A0C4-153F6568F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F488-F59A-4BDB-87F4-17E767ED1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61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8D5E3-3C15-4C37-AFC1-9F87CDB01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D0B23-BAD1-4BE6-917A-88FACED34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7753E6-56C6-4A95-8B9F-8A5327833D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FFC43C-1257-4B24-8A2C-564BE42E81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ED74E1-D881-4A52-8161-CA9BFDF91A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8F222D-93BA-472C-85E7-FBCDC8A3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8BB8-2A08-4E7A-8E24-EC7CAA1531CD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FDBAE7-3F1D-497F-940F-A44FAC0AE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91CAE8-C935-46F4-A5E1-966F37FCC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F488-F59A-4BDB-87F4-17E767ED1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570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CB090-7D76-4433-B7EC-7485D2E23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8A5E6E-02ED-4150-996F-5C5F7C8DF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8BB8-2A08-4E7A-8E24-EC7CAA1531CD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B8304F-3B17-4F47-B4C1-7B345A3E2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601C37-DC02-4C39-A7F5-DB49B1CAF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F488-F59A-4BDB-87F4-17E767ED1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09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F9CCE8-8920-4E08-95E0-EBC80A208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8BB8-2A08-4E7A-8E24-EC7CAA1531CD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BAE081-D32B-48B5-9FF6-65AC5C070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445880-BAA4-407E-9144-500C39A60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F488-F59A-4BDB-87F4-17E767ED1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1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9B84A-30F2-4437-BC76-DD2E669F9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CE684-CA21-4910-82AB-F39360F34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28A07D-0CA7-46A0-94AF-F4926CAAB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01C422-17FB-454B-90BA-3F5991F8D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8BB8-2A08-4E7A-8E24-EC7CAA1531CD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07F2CA-E443-4D41-98EA-E523F04BE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0EDF52-8A2D-4C4A-A1EA-BFCE59D9D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F488-F59A-4BDB-87F4-17E767ED1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80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FDC04-158F-425C-8F31-8BC01ECA8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1C2370-1741-4E4C-A08D-984C71C241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3F8917-DD86-4BE2-8039-5A56FB52A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7E8D97-8CC2-462D-AF4D-AD62C9DCF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8BB8-2A08-4E7A-8E24-EC7CAA1531CD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C03739-B5A5-49C6-94E3-33CD0B998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63D305-7542-4D5A-8D99-8AE1AF3AA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F488-F59A-4BDB-87F4-17E767ED1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52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D5E0CC-008D-492D-8FC6-3370D4E69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1CA5F0-AD45-482B-82B6-C41EC3155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CE607-FB45-40BD-A328-2C4E999093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E8BB8-2A08-4E7A-8E24-EC7CAA1531CD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88BE7-9C10-4FEC-8266-8C37251FA9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BCFC4-D818-4E1E-ABEC-603F09EE80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0F488-F59A-4BDB-87F4-17E767ED1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77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valleyshoreshoa@gmail.co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cassessor.org/valuation-looku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alley-shores.com/rules-and-covenant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hyperlink" Target="https://www.wasteconnections.com/services/residential/#101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64BDA-A971-4E1D-8062-42A248451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4866" y="555805"/>
            <a:ext cx="6098370" cy="95922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Annual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Valley Shores HOA Meeting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43AA188-EFFC-482C-A0C5-873074452DE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7" r="5657"/>
          <a:stretch>
            <a:fillRect/>
          </a:stretch>
        </p:blipFill>
        <p:spPr>
          <a:xfrm>
            <a:off x="6941177" y="1737615"/>
            <a:ext cx="4862130" cy="4439069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5711FD-5F0A-401E-93B7-B86889A8B3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7000" y="0"/>
            <a:ext cx="6704106" cy="6858000"/>
          </a:xfrm>
        </p:spPr>
        <p:txBody>
          <a:bodyPr>
            <a:normAutofit fontScale="77500" lnSpcReduction="20000"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2200" b="1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Pines County Club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 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Sunday February 11</a:t>
            </a:r>
            <a:r>
              <a:rPr lang="en-US" sz="2200" b="1" baseline="300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</a:t>
            </a:r>
            <a:r>
              <a:rPr lang="en-US" sz="22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, 2023 @ </a:t>
            </a:r>
            <a:r>
              <a:rPr lang="en-US" sz="2200" b="1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2:00-3:00</a:t>
            </a:r>
            <a:r>
              <a:rPr lang="en-US" sz="22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P.M.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                                   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  </a:t>
            </a:r>
          </a:p>
          <a:p>
            <a:pPr marL="514350" marR="0" indent="-514350">
              <a:spcBef>
                <a:spcPts val="0"/>
              </a:spcBef>
              <a:spcAft>
                <a:spcPts val="0"/>
              </a:spcAft>
              <a:buAutoNum type="romanUcPeriod"/>
            </a:pPr>
            <a:r>
              <a:rPr lang="en-US" sz="22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Call to Order</a:t>
            </a:r>
          </a:p>
          <a:p>
            <a:pPr marL="514350" marR="0" indent="-514350">
              <a:spcBef>
                <a:spcPts val="0"/>
              </a:spcBef>
              <a:spcAft>
                <a:spcPts val="0"/>
              </a:spcAft>
              <a:buAutoNum type="romanUcPeriod"/>
            </a:pPr>
            <a:endParaRPr lang="en-US" sz="2200" b="1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514350" marR="0" indent="-514350">
              <a:spcBef>
                <a:spcPts val="0"/>
              </a:spcBef>
              <a:spcAft>
                <a:spcPts val="0"/>
              </a:spcAft>
              <a:buAutoNum type="romanUcPeriod"/>
            </a:pPr>
            <a:r>
              <a:rPr lang="en-US" sz="22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Introduce Board of Directors –  Gregg E</a:t>
            </a:r>
            <a:endParaRPr lang="en-US" sz="2200" b="1" dirty="0"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         – Outgoing President remarks &amp; New President Intro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III.   Election of Board of Directors–</a:t>
            </a:r>
            <a:r>
              <a:rPr lang="en-US" sz="2200" b="1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Jimmy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        – </a:t>
            </a:r>
            <a:r>
              <a:rPr lang="en-US" sz="2200" b="1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Member At Large</a:t>
            </a:r>
            <a:endParaRPr lang="en-US" sz="2200" b="1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2200" b="1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IV.   Treasurer Report - Greg H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V.    Board Reports 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       -  </a:t>
            </a:r>
            <a:r>
              <a:rPr lang="en-US" sz="22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Fish Committee Report </a:t>
            </a:r>
            <a:r>
              <a:rPr lang="en-US" sz="2200" b="1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–</a:t>
            </a:r>
            <a:endParaRPr lang="en-US" sz="2200" b="1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       -  Design Review Board –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       -  Boat Ramp Design Committee -  Jimmy</a:t>
            </a:r>
            <a:endParaRPr lang="en-US" sz="2200" b="1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 </a:t>
            </a:r>
            <a:endParaRPr lang="en-US" sz="2200" b="1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514350" marR="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romanUcPeriod" startAt="6"/>
            </a:pPr>
            <a:r>
              <a:rPr lang="en-US" sz="22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Old Business                 </a:t>
            </a:r>
            <a:endParaRPr lang="en-US" sz="2200" b="1" dirty="0"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        -  </a:t>
            </a:r>
            <a:r>
              <a:rPr lang="en-US" sz="22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Ground Builders Agreement – </a:t>
            </a:r>
            <a:r>
              <a:rPr lang="en-US" sz="2200" b="1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2025</a:t>
            </a:r>
            <a:endParaRPr lang="en-US" sz="2200" b="1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        -  Garbage Agreement – 2025</a:t>
            </a:r>
          </a:p>
          <a:p>
            <a:pPr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        -  HOA Liability Insurance</a:t>
            </a:r>
          </a:p>
          <a:p>
            <a:pPr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        -  Food Trucks – 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Stephanie</a:t>
            </a:r>
            <a:endParaRPr lang="en-US" sz="2200" b="1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        -  Lake Quality – 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Joel</a:t>
            </a:r>
            <a:r>
              <a:rPr lang="en-US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endParaRPr lang="en-US" sz="2200" b="1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        -  4</a:t>
            </a:r>
            <a:r>
              <a:rPr lang="en-US" sz="2200" b="1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</a:t>
            </a:r>
            <a:r>
              <a:rPr lang="en-US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of July Fireworks (5 July 2024) – 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Jimmy </a:t>
            </a:r>
            <a:r>
              <a:rPr lang="en-US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        -  Directory – </a:t>
            </a:r>
            <a:endParaRPr lang="en-US" sz="2200" b="1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F79646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				  </a:t>
            </a:r>
            <a:r>
              <a:rPr lang="en-US" sz="22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VII.  New Business                                                                                                                </a:t>
            </a:r>
          </a:p>
          <a:p>
            <a:pPr marL="91440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  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VIII.  Adjournment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324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C995F-6ACE-70D1-93BF-E24F380E7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HOA Liability Insurance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A791D-D229-0D75-FE36-BA3E97726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Increased Liability Insurance from $1M to $2M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Smith Davis Insurance – Council Bluffs IA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$1M premium was $906.80 annually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$2M premium is $1326.20 annually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New Policy went into effect 1June 2023</a:t>
            </a: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431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8546A-9E24-D4EF-BDE2-5680B2931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3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2024 Food Truck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EB029-9D5D-AD9D-1B4B-69CE2CB5F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599" y="1261534"/>
            <a:ext cx="11768668" cy="4749800"/>
          </a:xfrm>
        </p:spPr>
        <p:txBody>
          <a:bodyPr numCol="2"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May 29 La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abanita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June 5 Corn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og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ompany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June 15 Donut NV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June 19 Family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</a:rPr>
              <a:t>T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raditions BBQ 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June 24-27 Open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July 1-5 -Open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July 8-12 Open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July 17 - H7 Eats 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July 23 Greek to Me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July 29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</a:rPr>
              <a:t>J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avis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Tacos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August 5-9 Open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August 12-16 Open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Volunteer Opportunity </a:t>
            </a:r>
            <a:endParaRPr lang="en-US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F1B5AF-E051-8D0E-51E5-21A7D69CCE76}"/>
              </a:ext>
            </a:extLst>
          </p:cNvPr>
          <p:cNvSpPr txBox="1"/>
          <p:nvPr/>
        </p:nvSpPr>
        <p:spPr>
          <a:xfrm>
            <a:off x="2908299" y="6147455"/>
            <a:ext cx="5850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 to Stephanie Lewis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AAF8D2-B062-F7D9-4498-A3E184A036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091" y="1649009"/>
            <a:ext cx="5322987" cy="373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571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97391-5CF7-1239-8C77-671104A3B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992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Lake 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69F2B-37A1-335D-436D-13E75C926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933" y="1470556"/>
            <a:ext cx="11023600" cy="5242452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Nebraska Lake Management – Rob Hofpar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2024 Budget Proposal – 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Purchase one additional ultrasonic </a:t>
            </a:r>
          </a:p>
          <a:p>
            <a:pPr lvl="3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Locate at Michael and Tricia Wesley’s dock adjacent to the boat ramp lot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Monitoring capabilities for all three units  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Funds set aside for Cutrine Plus treatments if needed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C1E12D8-FB7E-9306-FB9A-D52E968F4B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9212338"/>
              </p:ext>
            </p:extLst>
          </p:nvPr>
        </p:nvGraphicFramePr>
        <p:xfrm>
          <a:off x="2574925" y="5064125"/>
          <a:ext cx="3117850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3" imgW="3117240" imgH="604800" progId="Package">
                  <p:embed/>
                </p:oleObj>
              </mc:Choice>
              <mc:Fallback>
                <p:oleObj name="Packager Shell Object" showAsIcon="1" r:id="rId3" imgW="3117240" imgH="604800" progId="Package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7C1E12D8-FB7E-9306-FB9A-D52E968F4B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74925" y="5064125"/>
                        <a:ext cx="3117850" cy="604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0188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0C268-02BE-4889-2251-E25516A05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Ultrasonic Line Of Sight Coverage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7AE283-ED81-6D2B-8752-6B56BBD903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394" y="1512991"/>
            <a:ext cx="3951205" cy="5110469"/>
          </a:xfrm>
        </p:spPr>
      </p:pic>
    </p:spTree>
    <p:extLst>
      <p:ext uri="{BB962C8B-B14F-4D97-AF65-F5344CB8AC3E}">
        <p14:creationId xmlns:p14="http://schemas.microsoft.com/office/powerpoint/2010/main" val="2467129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A7FBA-ADDF-4016-B7DE-E525F55C0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 July Celebration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516AB-28A2-4EC2-B36C-C27414522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2737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Event Date:  Friday 5 July 2024 @ Dusk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Annual Budget: $9K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New Vendor – Wald Fireworks – Ginger Cove and others for many years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Fundraising Efforts will continue in 2023 to cover increased cost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Yard Signage for any donation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Last year over $3200 was raised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9F2B9C-BC07-3203-F841-A751E3BAC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467" y="4614333"/>
            <a:ext cx="3087004" cy="206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104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B5FCC-2BD6-4179-B57F-A019847C2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Directory/Contact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7454F-7F9D-4115-8CA1-166B9D5E7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Valley Shores Directory &amp; Contact List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Please utilize the Website – let us know if there are things that you would like to see added to make the website more helpful/useful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Review Directory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Ensure Accuracy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Used to generate/distribute mass emails inform community of significant information relating to the neighborhood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Used for annual mailings (i.e. Annual Dues and HOA Board Member Voting etc.)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Email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valleyshoreshoa@gmail.com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with updates/corrections</a:t>
            </a:r>
          </a:p>
        </p:txBody>
      </p:sp>
    </p:spTree>
    <p:extLst>
      <p:ext uri="{BB962C8B-B14F-4D97-AF65-F5344CB8AC3E}">
        <p14:creationId xmlns:p14="http://schemas.microsoft.com/office/powerpoint/2010/main" val="1096462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B09DC-3209-4FDF-83F4-FD9FE98BF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Recognition of Volunteer/Contributions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7EE63-F1F6-478C-A7FC-1B0353BDC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b="1" dirty="0"/>
              <a:t>Jim &amp; Ann Taylor - </a:t>
            </a:r>
          </a:p>
          <a:p>
            <a:pPr marL="0" indent="0">
              <a:buNone/>
            </a:pPr>
            <a:r>
              <a:rPr lang="en-US" dirty="0"/>
              <a:t>	- Served on board for many years &amp; continues to assist with boat ramp access</a:t>
            </a:r>
          </a:p>
          <a:p>
            <a:pPr marL="0" indent="0">
              <a:buNone/>
            </a:pPr>
            <a:r>
              <a:rPr lang="en-US" b="1" dirty="0"/>
              <a:t>Russell Westergaard - </a:t>
            </a:r>
          </a:p>
          <a:p>
            <a:pPr marL="0" indent="0">
              <a:buNone/>
            </a:pPr>
            <a:r>
              <a:rPr lang="en-US" dirty="0"/>
              <a:t>	- Excavates the boat ramp, beach work and snow clearing for many neighbors</a:t>
            </a:r>
          </a:p>
          <a:p>
            <a:pPr marL="0" indent="0">
              <a:buNone/>
            </a:pPr>
            <a:r>
              <a:rPr lang="en-US" b="1" dirty="0"/>
              <a:t>Bob &amp; Mary Sindelar - </a:t>
            </a:r>
          </a:p>
          <a:p>
            <a:pPr marL="0" indent="0">
              <a:buNone/>
            </a:pPr>
            <a:r>
              <a:rPr lang="en-US" dirty="0"/>
              <a:t>	- Volunteered to allow an ultrasonic and control panel to be installed on their dock</a:t>
            </a:r>
          </a:p>
          <a:p>
            <a:pPr marL="0" indent="0">
              <a:buNone/>
            </a:pPr>
            <a:r>
              <a:rPr lang="en-US" b="1" dirty="0"/>
              <a:t>Kyle Reit - </a:t>
            </a:r>
          </a:p>
          <a:p>
            <a:pPr marL="0" indent="0">
              <a:buNone/>
            </a:pPr>
            <a:r>
              <a:rPr lang="en-US" dirty="0"/>
              <a:t>	- Volunteered to allow an ultrasonic and control panel to be installed on their dock</a:t>
            </a:r>
          </a:p>
          <a:p>
            <a:pPr marL="0" indent="0">
              <a:buNone/>
            </a:pPr>
            <a:r>
              <a:rPr lang="en-US" b="1" dirty="0"/>
              <a:t>Mike &amp; Tricia Wesley - </a:t>
            </a:r>
          </a:p>
          <a:p>
            <a:pPr marL="0" indent="0">
              <a:buNone/>
            </a:pPr>
            <a:r>
              <a:rPr lang="en-US" dirty="0"/>
              <a:t>	- Grades the Boat Ramp Beach </a:t>
            </a:r>
          </a:p>
          <a:p>
            <a:pPr marL="0" indent="0">
              <a:buNone/>
            </a:pPr>
            <a:r>
              <a:rPr lang="en-US" dirty="0"/>
              <a:t>	- Volunteered to allow an ultrasonic and control panel to be installed on their dock</a:t>
            </a:r>
          </a:p>
          <a:p>
            <a:pPr marL="0" indent="0">
              <a:buNone/>
            </a:pPr>
            <a:r>
              <a:rPr lang="en-US" b="1" dirty="0"/>
              <a:t>Linsey Bellinger - </a:t>
            </a:r>
          </a:p>
          <a:p>
            <a:pPr marL="0" indent="0">
              <a:buNone/>
            </a:pPr>
            <a:r>
              <a:rPr lang="en-US" dirty="0"/>
              <a:t>	- Organizes the Annual 4</a:t>
            </a:r>
            <a:r>
              <a:rPr lang="en-US" baseline="30000" dirty="0"/>
              <a:t>th</a:t>
            </a:r>
            <a:r>
              <a:rPr lang="en-US" dirty="0"/>
              <a:t> of July Parade</a:t>
            </a:r>
          </a:p>
          <a:p>
            <a:pPr marL="0" indent="0">
              <a:buNone/>
            </a:pPr>
            <a:r>
              <a:rPr lang="en-US" b="1" dirty="0"/>
              <a:t>Marty Sehn - </a:t>
            </a:r>
          </a:p>
          <a:p>
            <a:pPr marL="0" indent="0">
              <a:buNone/>
            </a:pPr>
            <a:r>
              <a:rPr lang="en-US" dirty="0"/>
              <a:t>	- Organizes the Annual Easter Egg Hunt</a:t>
            </a:r>
          </a:p>
          <a:p>
            <a:pPr marL="0" indent="0">
              <a:buNone/>
            </a:pPr>
            <a:r>
              <a:rPr lang="en-US" b="1" dirty="0"/>
              <a:t>Christie Dean -</a:t>
            </a:r>
          </a:p>
          <a:p>
            <a:pPr marL="0" indent="0">
              <a:buNone/>
            </a:pPr>
            <a:r>
              <a:rPr lang="en-US" dirty="0"/>
              <a:t>	- Takes meticulous notes at all HOA Board meetings to distribute to the community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073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B09DC-3209-4FDF-83F4-FD9FE98BF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New Business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7EE63-F1F6-478C-A7FC-1B0353BDC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SeaDoo</a:t>
            </a:r>
            <a:r>
              <a:rPr lang="en-US" dirty="0"/>
              <a:t> Switch</a:t>
            </a:r>
          </a:p>
          <a:p>
            <a:pPr marL="0" indent="0">
              <a:buNone/>
            </a:pPr>
            <a:r>
              <a:rPr lang="en-US" dirty="0"/>
              <a:t>	- Leisure Sports performed demonstration last Oct</a:t>
            </a:r>
          </a:p>
          <a:p>
            <a:pPr marL="0" indent="0">
              <a:buNone/>
            </a:pPr>
            <a:r>
              <a:rPr lang="en-US" dirty="0"/>
              <a:t>	- Another demonstration to be held in spring to allow more</a:t>
            </a:r>
          </a:p>
          <a:p>
            <a:pPr marL="0" indent="0">
              <a:buNone/>
            </a:pPr>
            <a:r>
              <a:rPr lang="en-US" dirty="0"/>
              <a:t>              residents to observe</a:t>
            </a:r>
          </a:p>
          <a:p>
            <a:pPr marL="0" indent="0">
              <a:buNone/>
            </a:pPr>
            <a:r>
              <a:rPr lang="en-US" dirty="0"/>
              <a:t>	- Would require Covenant changes</a:t>
            </a:r>
          </a:p>
          <a:p>
            <a:pPr marL="0" indent="0">
              <a:buNone/>
            </a:pPr>
            <a:r>
              <a:rPr lang="en-US" dirty="0"/>
              <a:t>		Allowing jet boats</a:t>
            </a:r>
          </a:p>
          <a:p>
            <a:pPr marL="0" indent="0">
              <a:buNone/>
            </a:pPr>
            <a:r>
              <a:rPr lang="en-US" dirty="0"/>
              <a:t>		Allowing specific pontoons to pull tubers </a:t>
            </a:r>
            <a:r>
              <a:rPr lang="en-US" dirty="0" err="1"/>
              <a:t>etc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Allowing for larger engine sizes on pontoons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6582B4-F18A-C8AB-51AD-E97834979E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" y="4754562"/>
            <a:ext cx="2514600" cy="18192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0DD3A8-C635-23EE-7132-C05FB1D136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26" y="3221087"/>
            <a:ext cx="2333207" cy="174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90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FEE92-9BD5-4DE3-93F7-5CA33EB04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Adjournment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D41E82-A7BD-4BA3-8FCC-BD705B7263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1617132"/>
            <a:ext cx="9922932" cy="4605867"/>
          </a:xfrm>
        </p:spPr>
      </p:pic>
    </p:spTree>
    <p:extLst>
      <p:ext uri="{BB962C8B-B14F-4D97-AF65-F5344CB8AC3E}">
        <p14:creationId xmlns:p14="http://schemas.microsoft.com/office/powerpoint/2010/main" val="3283685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294B7-5D34-4F12-AC7C-A4AA73309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Valley Shores HOA Board of Directors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B11B5-81AB-4602-91BB-3DFF6DF02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Eric Gottuso		President			1 Year Remaining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Jimmy Dean 		Vice President		1 Year Remaining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Greg Harr			Treasurer			3 Year Remaining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Joel Sedlacek 		Secretary			2 Years Remaining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Tim Milliti			Member			3 Years Remaining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	                 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Members At Large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Stephanie Lewis- Lakefront Lot</a:t>
            </a:r>
          </a:p>
          <a:p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Vacant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- Golf Course Lot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886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AC923-29C8-ED98-1483-94C4B352B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Members at Large 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11D0B-29FB-CF5E-7659-EB466FFC7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single vacancy available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Non-voting member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Provides continuity to Board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Provides valuable experience to the Board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Eric Gottuso, Joel Sedlacek and Tim Milliti former Members At Large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Interested please contact Jimmy or any HOA Board member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Golf Course Resident preferred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249C27-CF66-487C-DD14-4E6DF56B4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691" y="1199092"/>
            <a:ext cx="3197196" cy="235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024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F64BE-45F3-496B-B0B6-0D9D592C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Treasurer’s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A4899-2CD8-4271-BDC6-8D3866928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Visit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Valuation Lookup » DC Assessor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Your Total Home Valuation – Increased Dramatically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your parcel ID from Tax documents to research your property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9595215-0BB5-6FCF-426F-2B346A9CC4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4115894"/>
              </p:ext>
            </p:extLst>
          </p:nvPr>
        </p:nvGraphicFramePr>
        <p:xfrm>
          <a:off x="8353425" y="5330825"/>
          <a:ext cx="3262313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4" imgW="3262680" imgH="604800" progId="Package">
                  <p:embed/>
                </p:oleObj>
              </mc:Choice>
              <mc:Fallback>
                <p:oleObj name="Packager Shell Object" showAsIcon="1" r:id="rId4" imgW="3262680" imgH="604800" progId="Package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9595215-0BB5-6FCF-426F-2B346A9CC4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53425" y="5330825"/>
                        <a:ext cx="3262313" cy="604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4767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45145-331D-4FAD-935F-E104D4F85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733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Fish Committee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BFE14-450E-4035-A72F-A241DCFEB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7" y="1541929"/>
            <a:ext cx="11235266" cy="512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Committee Members: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Ryan Moss, Kyle Reit, Eric Novotny, Chuck Hascall, Randy Bailey, Bill Wilcox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stocking performed in 2023, there are funds in the budget for 2024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Fish habitat available for placement/No Christmas Trees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Golf Course members are allowed to fish on the boat ramp lot/frozen lake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Must pay $100 fee with their annual HOA dues  (Keith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Uekert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Ted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Paasch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Guests fishing MUST be accompanied by Property Owner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Please ensure you/guests are aware of fish limits/per lot-not individual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Know the Rules before you fish.  Fish Rules/Limits posted to the Valley Shores Website – </a:t>
            </a:r>
            <a:r>
              <a:rPr lang="en-US" dirty="0">
                <a:hlinkClick r:id="rId3"/>
              </a:rPr>
              <a:t>Rules and Covenants | Valley Shores (valley-shores.com)</a:t>
            </a:r>
            <a:endParaRPr lang="en-US" dirty="0"/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Rules violations will result in $200 fine per violation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0470BB-A717-1749-ADEE-9940870A3A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0629"/>
            <a:ext cx="1827213" cy="10137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AA9ECD-F6E1-6692-8D9C-4B6AEB6232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113" y="206530"/>
            <a:ext cx="2241020" cy="14912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B6F42F-2348-978E-68B2-E13C69E861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373" y="5850801"/>
            <a:ext cx="1723760" cy="98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004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49291-118A-A628-ACD8-296751B8C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Design Review 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59483-4894-9825-8D17-31C32FC52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Gary Wasco</a:t>
            </a:r>
          </a:p>
          <a:p>
            <a:r>
              <a:rPr lang="en-US" dirty="0"/>
              <a:t>Joe Hurd</a:t>
            </a:r>
          </a:p>
          <a:p>
            <a:r>
              <a:rPr lang="en-US" dirty="0"/>
              <a:t>Steve Hansen</a:t>
            </a:r>
          </a:p>
          <a:p>
            <a:r>
              <a:rPr lang="en-US" dirty="0"/>
              <a:t>Valley Shores residents - subject matter experts in construction</a:t>
            </a:r>
          </a:p>
          <a:p>
            <a:r>
              <a:rPr lang="en-US" dirty="0"/>
              <a:t>All new plans for home and outdoor additions to include fencing and significant landscaping will be reviewed by the new DRB</a:t>
            </a:r>
          </a:p>
          <a:p>
            <a:r>
              <a:rPr lang="en-US" dirty="0"/>
              <a:t>DRB will work with homeowners if adjustments need to be made to meet covenants</a:t>
            </a:r>
          </a:p>
          <a:p>
            <a:r>
              <a:rPr lang="en-US" dirty="0"/>
              <a:t>DRB will recommend approval/disapproval to the HOA Board</a:t>
            </a:r>
          </a:p>
        </p:txBody>
      </p:sp>
    </p:spTree>
    <p:extLst>
      <p:ext uri="{BB962C8B-B14F-4D97-AF65-F5344CB8AC3E}">
        <p14:creationId xmlns:p14="http://schemas.microsoft.com/office/powerpoint/2010/main" val="2073047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F3753-3A9E-0321-4BDB-1856E4931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Boat Ramp Design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BC98A-D9A6-81DD-39CD-C73082B3B2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Limestone blocks to be installed to create barrier between grass and sand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HOA Board is researching possible sand point well to provide irrigation/sprinkler system to the lot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475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7483F-49BE-4EF0-5125-A494C150C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Ground Builder’s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64AAB-58D6-BB13-A128-818425B8A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Contract (2023-2025)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Dependable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Local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Responsive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Cost Savings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013FBDE-9E32-BBAD-AD31-40D6EB49F0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0775426"/>
              </p:ext>
            </p:extLst>
          </p:nvPr>
        </p:nvGraphicFramePr>
        <p:xfrm>
          <a:off x="7864712" y="5461546"/>
          <a:ext cx="4014788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4014000" imgH="604800" progId="Package">
                  <p:embed/>
                </p:oleObj>
              </mc:Choice>
              <mc:Fallback>
                <p:oleObj name="Packager Shell Object" showAsIcon="1" r:id="rId2" imgW="4014000" imgH="604800" progId="Package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013FBDE-9E32-BBAD-AD31-40D6EB49F0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864712" y="5461546"/>
                        <a:ext cx="4014788" cy="604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77F3DE1-1AEE-BCAA-F98A-7D02A11AE6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39" y="4614334"/>
            <a:ext cx="333375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935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AD0E5D-CCFB-1CFB-C737-E6CB3D216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Garbage Contract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ECFB17-C13E-1A46-BB79-CB5FF1E62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86175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Contract (2023-2025)</a:t>
            </a:r>
          </a:p>
          <a:p>
            <a:r>
              <a:rPr lang="en-US" dirty="0">
                <a:hlinkClick r:id="rId2"/>
              </a:rPr>
              <a:t>Residential Waste Management Services - Waste Connections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Cost Savings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Garbage Dues $225 annually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($18.75 per month) per household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Reduces Heavy Vehicle Traffic on our Street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Website provides info on schedule as well as criteria for items to be picked up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7206E34-BCEE-B8D6-A5DD-27B11819C2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0239171"/>
              </p:ext>
            </p:extLst>
          </p:nvPr>
        </p:nvGraphicFramePr>
        <p:xfrm>
          <a:off x="9215295" y="5950803"/>
          <a:ext cx="2859087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3" imgW="2859120" imgH="604800" progId="Package">
                  <p:embed/>
                </p:oleObj>
              </mc:Choice>
              <mc:Fallback>
                <p:oleObj name="Packager Shell Object" showAsIcon="1" r:id="rId3" imgW="2859120" imgH="604800" progId="Package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B7206E34-BCEE-B8D6-A5DD-27B11819C2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15295" y="5950803"/>
                        <a:ext cx="2859087" cy="604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96FEE2E-8E86-4408-F6FC-3305CB9FC3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25" y="5174515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66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20526</TotalTime>
  <Words>1218</Words>
  <Application>Microsoft Office PowerPoint</Application>
  <PresentationFormat>Widescreen</PresentationFormat>
  <Paragraphs>177</Paragraphs>
  <Slides>18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Office Theme</vt:lpstr>
      <vt:lpstr>Package</vt:lpstr>
      <vt:lpstr>Packager Shell Object</vt:lpstr>
      <vt:lpstr>19th Annual  Valley Shores HOA Meeting </vt:lpstr>
      <vt:lpstr>Valley Shores HOA Board of Directors</vt:lpstr>
      <vt:lpstr>Members at Large Position</vt:lpstr>
      <vt:lpstr>Treasurer’s Report</vt:lpstr>
      <vt:lpstr>Fish Committee Report</vt:lpstr>
      <vt:lpstr>Design Review Board</vt:lpstr>
      <vt:lpstr>Boat Ramp Design Committee</vt:lpstr>
      <vt:lpstr>Ground Builder’s </vt:lpstr>
      <vt:lpstr>Garbage Contract </vt:lpstr>
      <vt:lpstr>HOA Liability Insurance</vt:lpstr>
      <vt:lpstr>2024 Food Truck Schedule</vt:lpstr>
      <vt:lpstr>Lake Quality</vt:lpstr>
      <vt:lpstr>Ultrasonic Line Of Sight Coverage</vt:lpstr>
      <vt:lpstr>4th of July Celebration</vt:lpstr>
      <vt:lpstr>Directory/Contact List</vt:lpstr>
      <vt:lpstr>Recognition of Volunteer/Contributions</vt:lpstr>
      <vt:lpstr>New Business </vt:lpstr>
      <vt:lpstr>Adjournment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17th Annual Valley Shores HOA Meeting</dc:title>
  <dc:creator>Gregg Englert</dc:creator>
  <cp:lastModifiedBy>Gregg Englert</cp:lastModifiedBy>
  <cp:revision>14</cp:revision>
  <dcterms:created xsi:type="dcterms:W3CDTF">2022-02-04T19:41:48Z</dcterms:created>
  <dcterms:modified xsi:type="dcterms:W3CDTF">2024-02-11T16:38:09Z</dcterms:modified>
</cp:coreProperties>
</file>