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8" r:id="rId6"/>
    <p:sldId id="276" r:id="rId7"/>
    <p:sldId id="280" r:id="rId8"/>
    <p:sldId id="279" r:id="rId9"/>
    <p:sldId id="281" r:id="rId10"/>
    <p:sldId id="277" r:id="rId11"/>
    <p:sldId id="282" r:id="rId12"/>
    <p:sldId id="272" r:id="rId13"/>
    <p:sldId id="27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g Englert" userId="58e26d876da55cd4" providerId="LiveId" clId="{0E9AD529-D771-416B-81F8-392385CCF545}"/>
    <pc:docChg chg="custSel delSld modSld sldOrd">
      <pc:chgData name="Gregg Englert" userId="58e26d876da55cd4" providerId="LiveId" clId="{0E9AD529-D771-416B-81F8-392385CCF545}" dt="2023-02-15T00:21:09.762" v="1105" actId="20577"/>
      <pc:docMkLst>
        <pc:docMk/>
      </pc:docMkLst>
      <pc:sldChg chg="modSp mod">
        <pc:chgData name="Gregg Englert" userId="58e26d876da55cd4" providerId="LiveId" clId="{0E9AD529-D771-416B-81F8-392385CCF545}" dt="2023-02-12T13:50:29.406" v="671" actId="20577"/>
        <pc:sldMkLst>
          <pc:docMk/>
          <pc:sldMk cId="1108324601" sldId="256"/>
        </pc:sldMkLst>
        <pc:spChg chg="mod">
          <ac:chgData name="Gregg Englert" userId="58e26d876da55cd4" providerId="LiveId" clId="{0E9AD529-D771-416B-81F8-392385CCF545}" dt="2023-02-12T13:50:29.406" v="671" actId="20577"/>
          <ac:spMkLst>
            <pc:docMk/>
            <pc:sldMk cId="1108324601" sldId="256"/>
            <ac:spMk id="5" creationId="{B05711FD-5F0A-401E-93B7-B86889A8B3E1}"/>
          </ac:spMkLst>
        </pc:spChg>
        <pc:picChg chg="mod">
          <ac:chgData name="Gregg Englert" userId="58e26d876da55cd4" providerId="LiveId" clId="{0E9AD529-D771-416B-81F8-392385CCF545}" dt="2023-02-11T19:34:21.370" v="135" actId="1038"/>
          <ac:picMkLst>
            <pc:docMk/>
            <pc:sldMk cId="1108324601" sldId="256"/>
            <ac:picMk id="7" creationId="{243AA188-EFFC-482C-A0C5-873074452DE5}"/>
          </ac:picMkLst>
        </pc:picChg>
      </pc:sldChg>
      <pc:sldChg chg="modSp mod">
        <pc:chgData name="Gregg Englert" userId="58e26d876da55cd4" providerId="LiveId" clId="{0E9AD529-D771-416B-81F8-392385CCF545}" dt="2023-02-14T23:59:27.597" v="896" actId="27636"/>
        <pc:sldMkLst>
          <pc:docMk/>
          <pc:sldMk cId="745886635" sldId="257"/>
        </pc:sldMkLst>
        <pc:spChg chg="mod">
          <ac:chgData name="Gregg Englert" userId="58e26d876da55cd4" providerId="LiveId" clId="{0E9AD529-D771-416B-81F8-392385CCF545}" dt="2023-02-14T23:59:27.597" v="896" actId="27636"/>
          <ac:spMkLst>
            <pc:docMk/>
            <pc:sldMk cId="745886635" sldId="257"/>
            <ac:spMk id="3" creationId="{BCBB11B5-81AB-4602-91BB-3DFF6DF02DCA}"/>
          </ac:spMkLst>
        </pc:spChg>
      </pc:sldChg>
      <pc:sldChg chg="modSp mod">
        <pc:chgData name="Gregg Englert" userId="58e26d876da55cd4" providerId="LiveId" clId="{0E9AD529-D771-416B-81F8-392385CCF545}" dt="2023-02-15T00:00:42.642" v="988" actId="20577"/>
        <pc:sldMkLst>
          <pc:docMk/>
          <pc:sldMk cId="754767514" sldId="258"/>
        </pc:sldMkLst>
        <pc:spChg chg="mod">
          <ac:chgData name="Gregg Englert" userId="58e26d876da55cd4" providerId="LiveId" clId="{0E9AD529-D771-416B-81F8-392385CCF545}" dt="2023-02-15T00:00:42.642" v="988" actId="20577"/>
          <ac:spMkLst>
            <pc:docMk/>
            <pc:sldMk cId="754767514" sldId="258"/>
            <ac:spMk id="3" creationId="{1B7A4899-2CD8-4271-BDC6-8D3866928AFB}"/>
          </ac:spMkLst>
        </pc:spChg>
      </pc:sldChg>
      <pc:sldChg chg="modSp mod">
        <pc:chgData name="Gregg Englert" userId="58e26d876da55cd4" providerId="LiveId" clId="{0E9AD529-D771-416B-81F8-392385CCF545}" dt="2023-02-14T22:04:11.938" v="775" actId="20577"/>
        <pc:sldMkLst>
          <pc:docMk/>
          <pc:sldMk cId="3409004314" sldId="260"/>
        </pc:sldMkLst>
        <pc:spChg chg="mod">
          <ac:chgData name="Gregg Englert" userId="58e26d876da55cd4" providerId="LiveId" clId="{0E9AD529-D771-416B-81F8-392385CCF545}" dt="2023-02-11T19:25:21.301" v="30" actId="1076"/>
          <ac:spMkLst>
            <pc:docMk/>
            <pc:sldMk cId="3409004314" sldId="260"/>
            <ac:spMk id="2" creationId="{D8E45145-331D-4FAD-935F-E104D4F85930}"/>
          </ac:spMkLst>
        </pc:spChg>
        <pc:spChg chg="mod">
          <ac:chgData name="Gregg Englert" userId="58e26d876da55cd4" providerId="LiveId" clId="{0E9AD529-D771-416B-81F8-392385CCF545}" dt="2023-02-14T22:04:11.938" v="775" actId="20577"/>
          <ac:spMkLst>
            <pc:docMk/>
            <pc:sldMk cId="3409004314" sldId="260"/>
            <ac:spMk id="3" creationId="{71DBFE14-450E-4035-A72F-A241DCFEB47C}"/>
          </ac:spMkLst>
        </pc:spChg>
      </pc:sldChg>
      <pc:sldChg chg="del mod modShow">
        <pc:chgData name="Gregg Englert" userId="58e26d876da55cd4" providerId="LiveId" clId="{0E9AD529-D771-416B-81F8-392385CCF545}" dt="2023-02-12T13:57:34.432" v="750" actId="2696"/>
        <pc:sldMkLst>
          <pc:docMk/>
          <pc:sldMk cId="603208339" sldId="264"/>
        </pc:sldMkLst>
      </pc:sldChg>
      <pc:sldChg chg="modSp mod">
        <pc:chgData name="Gregg Englert" userId="58e26d876da55cd4" providerId="LiveId" clId="{0E9AD529-D771-416B-81F8-392385CCF545}" dt="2023-02-11T19:32:14.713" v="110" actId="2711"/>
        <pc:sldMkLst>
          <pc:docMk/>
          <pc:sldMk cId="3820073933" sldId="269"/>
        </pc:sldMkLst>
        <pc:spChg chg="mod">
          <ac:chgData name="Gregg Englert" userId="58e26d876da55cd4" providerId="LiveId" clId="{0E9AD529-D771-416B-81F8-392385CCF545}" dt="2023-02-11T19:32:14.713" v="110" actId="2711"/>
          <ac:spMkLst>
            <pc:docMk/>
            <pc:sldMk cId="3820073933" sldId="269"/>
            <ac:spMk id="2" creationId="{A0AB09DC-3209-4FDF-83F4-FD9FE98BF8AF}"/>
          </ac:spMkLst>
        </pc:spChg>
      </pc:sldChg>
      <pc:sldChg chg="modSp mod">
        <pc:chgData name="Gregg Englert" userId="58e26d876da55cd4" providerId="LiveId" clId="{0E9AD529-D771-416B-81F8-392385CCF545}" dt="2023-02-11T19:31:54.452" v="109" actId="2711"/>
        <pc:sldMkLst>
          <pc:docMk/>
          <pc:sldMk cId="3283685869" sldId="270"/>
        </pc:sldMkLst>
        <pc:spChg chg="mod">
          <ac:chgData name="Gregg Englert" userId="58e26d876da55cd4" providerId="LiveId" clId="{0E9AD529-D771-416B-81F8-392385CCF545}" dt="2023-02-11T19:31:54.452" v="109" actId="2711"/>
          <ac:spMkLst>
            <pc:docMk/>
            <pc:sldMk cId="3283685869" sldId="270"/>
            <ac:spMk id="2" creationId="{627FEE92-9BD5-4DE3-93F7-5CA33EB04AFB}"/>
          </ac:spMkLst>
        </pc:spChg>
      </pc:sldChg>
      <pc:sldChg chg="modSp mod">
        <pc:chgData name="Gregg Englert" userId="58e26d876da55cd4" providerId="LiveId" clId="{0E9AD529-D771-416B-81F8-392385CCF545}" dt="2023-02-14T22:03:03.729" v="758" actId="20577"/>
        <pc:sldMkLst>
          <pc:docMk/>
          <pc:sldMk cId="2383104684" sldId="272"/>
        </pc:sldMkLst>
        <pc:spChg chg="mod">
          <ac:chgData name="Gregg Englert" userId="58e26d876da55cd4" providerId="LiveId" clId="{0E9AD529-D771-416B-81F8-392385CCF545}" dt="2023-02-11T19:30:30.870" v="98" actId="2711"/>
          <ac:spMkLst>
            <pc:docMk/>
            <pc:sldMk cId="2383104684" sldId="272"/>
            <ac:spMk id="2" creationId="{936A7FBA-ADDF-4016-B7DE-E525F55C0E04}"/>
          </ac:spMkLst>
        </pc:spChg>
        <pc:spChg chg="mod">
          <ac:chgData name="Gregg Englert" userId="58e26d876da55cd4" providerId="LiveId" clId="{0E9AD529-D771-416B-81F8-392385CCF545}" dt="2023-02-14T22:03:03.729" v="758" actId="20577"/>
          <ac:spMkLst>
            <pc:docMk/>
            <pc:sldMk cId="2383104684" sldId="272"/>
            <ac:spMk id="3" creationId="{D20516AB-28A2-4EC2-B36C-C27414522CB6}"/>
          </ac:spMkLst>
        </pc:spChg>
      </pc:sldChg>
      <pc:sldChg chg="del mod modShow">
        <pc:chgData name="Gregg Englert" userId="58e26d876da55cd4" providerId="LiveId" clId="{0E9AD529-D771-416B-81F8-392385CCF545}" dt="2023-02-12T13:57:39.822" v="751" actId="2696"/>
        <pc:sldMkLst>
          <pc:docMk/>
          <pc:sldMk cId="2805790164" sldId="274"/>
        </pc:sldMkLst>
      </pc:sldChg>
      <pc:sldChg chg="modSp mod">
        <pc:chgData name="Gregg Englert" userId="58e26d876da55cd4" providerId="LiveId" clId="{0E9AD529-D771-416B-81F8-392385CCF545}" dt="2023-02-11T19:31:34.581" v="108" actId="20577"/>
        <pc:sldMkLst>
          <pc:docMk/>
          <pc:sldMk cId="1096462081" sldId="275"/>
        </pc:sldMkLst>
        <pc:spChg chg="mod">
          <ac:chgData name="Gregg Englert" userId="58e26d876da55cd4" providerId="LiveId" clId="{0E9AD529-D771-416B-81F8-392385CCF545}" dt="2023-02-11T19:31:16.054" v="103" actId="2711"/>
          <ac:spMkLst>
            <pc:docMk/>
            <pc:sldMk cId="1096462081" sldId="275"/>
            <ac:spMk id="2" creationId="{D74B5FCC-2BD6-4179-B57F-A019847C2123}"/>
          </ac:spMkLst>
        </pc:spChg>
        <pc:spChg chg="mod">
          <ac:chgData name="Gregg Englert" userId="58e26d876da55cd4" providerId="LiveId" clId="{0E9AD529-D771-416B-81F8-392385CCF545}" dt="2023-02-11T19:31:34.581" v="108" actId="20577"/>
          <ac:spMkLst>
            <pc:docMk/>
            <pc:sldMk cId="1096462081" sldId="275"/>
            <ac:spMk id="3" creationId="{7FD7454F-7F9D-4115-8CA1-166B9D5E7A1F}"/>
          </ac:spMkLst>
        </pc:spChg>
      </pc:sldChg>
      <pc:sldChg chg="modSp mod">
        <pc:chgData name="Gregg Englert" userId="58e26d876da55cd4" providerId="LiveId" clId="{0E9AD529-D771-416B-81F8-392385CCF545}" dt="2023-02-11T19:25:43.562" v="45" actId="20577"/>
        <pc:sldMkLst>
          <pc:docMk/>
          <pc:sldMk cId="556935820" sldId="276"/>
        </pc:sldMkLst>
        <pc:spChg chg="mod">
          <ac:chgData name="Gregg Englert" userId="58e26d876da55cd4" providerId="LiveId" clId="{0E9AD529-D771-416B-81F8-392385CCF545}" dt="2023-02-11T19:25:43.562" v="45" actId="20577"/>
          <ac:spMkLst>
            <pc:docMk/>
            <pc:sldMk cId="556935820" sldId="276"/>
            <ac:spMk id="3" creationId="{8AE64AAB-58D6-BB13-A128-818425B8AD0C}"/>
          </ac:spMkLst>
        </pc:spChg>
      </pc:sldChg>
      <pc:sldChg chg="addSp modSp mod">
        <pc:chgData name="Gregg Englert" userId="58e26d876da55cd4" providerId="LiveId" clId="{0E9AD529-D771-416B-81F8-392385CCF545}" dt="2023-02-14T22:00:48.977" v="757" actId="1076"/>
        <pc:sldMkLst>
          <pc:docMk/>
          <pc:sldMk cId="2873571906" sldId="277"/>
        </pc:sldMkLst>
        <pc:spChg chg="mod">
          <ac:chgData name="Gregg Englert" userId="58e26d876da55cd4" providerId="LiveId" clId="{0E9AD529-D771-416B-81F8-392385CCF545}" dt="2023-02-11T19:28:28.539" v="76" actId="2711"/>
          <ac:spMkLst>
            <pc:docMk/>
            <pc:sldMk cId="2873571906" sldId="277"/>
            <ac:spMk id="2" creationId="{90A8546A-9E24-D4EF-BDE2-5680B2931876}"/>
          </ac:spMkLst>
        </pc:spChg>
        <pc:spChg chg="mod">
          <ac:chgData name="Gregg Englert" userId="58e26d876da55cd4" providerId="LiveId" clId="{0E9AD529-D771-416B-81F8-392385CCF545}" dt="2023-02-12T13:29:05.626" v="522" actId="207"/>
          <ac:spMkLst>
            <pc:docMk/>
            <pc:sldMk cId="2873571906" sldId="277"/>
            <ac:spMk id="3" creationId="{A5FEB029-9D5D-AD9D-1B4B-69CE2CB5F49F}"/>
          </ac:spMkLst>
        </pc:spChg>
        <pc:spChg chg="add mod">
          <ac:chgData name="Gregg Englert" userId="58e26d876da55cd4" providerId="LiveId" clId="{0E9AD529-D771-416B-81F8-392385CCF545}" dt="2023-02-11T19:49:30.938" v="469" actId="207"/>
          <ac:spMkLst>
            <pc:docMk/>
            <pc:sldMk cId="2873571906" sldId="277"/>
            <ac:spMk id="4" creationId="{35F1B5AF-E051-8D0E-51E5-21A7D69CCE76}"/>
          </ac:spMkLst>
        </pc:spChg>
        <pc:spChg chg="add mod">
          <ac:chgData name="Gregg Englert" userId="58e26d876da55cd4" providerId="LiveId" clId="{0E9AD529-D771-416B-81F8-392385CCF545}" dt="2023-02-14T22:00:48.977" v="757" actId="1076"/>
          <ac:spMkLst>
            <pc:docMk/>
            <pc:sldMk cId="2873571906" sldId="277"/>
            <ac:spMk id="5" creationId="{996CAA3C-57A6-407E-8640-41650CE69653}"/>
          </ac:spMkLst>
        </pc:spChg>
      </pc:sldChg>
      <pc:sldChg chg="modSp mod ord">
        <pc:chgData name="Gregg Englert" userId="58e26d876da55cd4" providerId="LiveId" clId="{0E9AD529-D771-416B-81F8-392385CCF545}" dt="2023-02-15T00:01:42.435" v="1048" actId="20577"/>
        <pc:sldMkLst>
          <pc:docMk/>
          <pc:sldMk cId="703024466" sldId="278"/>
        </pc:sldMkLst>
        <pc:spChg chg="mod">
          <ac:chgData name="Gregg Englert" userId="58e26d876da55cd4" providerId="LiveId" clId="{0E9AD529-D771-416B-81F8-392385CCF545}" dt="2023-02-15T00:01:42.435" v="1048" actId="20577"/>
          <ac:spMkLst>
            <pc:docMk/>
            <pc:sldMk cId="703024466" sldId="278"/>
            <ac:spMk id="3" creationId="{91F11D0B-29FB-CF5E-7659-EB466FFC7AB9}"/>
          </ac:spMkLst>
        </pc:spChg>
      </pc:sldChg>
      <pc:sldChg chg="modSp mod">
        <pc:chgData name="Gregg Englert" userId="58e26d876da55cd4" providerId="LiveId" clId="{0E9AD529-D771-416B-81F8-392385CCF545}" dt="2023-02-15T00:21:09.762" v="1105" actId="20577"/>
        <pc:sldMkLst>
          <pc:docMk/>
          <pc:sldMk cId="2250431454" sldId="279"/>
        </pc:sldMkLst>
        <pc:spChg chg="mod">
          <ac:chgData name="Gregg Englert" userId="58e26d876da55cd4" providerId="LiveId" clId="{0E9AD529-D771-416B-81F8-392385CCF545}" dt="2023-02-11T19:26:33.097" v="56" actId="2711"/>
          <ac:spMkLst>
            <pc:docMk/>
            <pc:sldMk cId="2250431454" sldId="279"/>
            <ac:spMk id="2" creationId="{5AAC995F-6ACE-70D1-93BF-E24F380E7725}"/>
          </ac:spMkLst>
        </pc:spChg>
        <pc:spChg chg="mod">
          <ac:chgData name="Gregg Englert" userId="58e26d876da55cd4" providerId="LiveId" clId="{0E9AD529-D771-416B-81F8-392385CCF545}" dt="2023-02-15T00:21:09.762" v="1105" actId="20577"/>
          <ac:spMkLst>
            <pc:docMk/>
            <pc:sldMk cId="2250431454" sldId="279"/>
            <ac:spMk id="3" creationId="{0CBA791D-D229-0D75-FE36-BA3E97726C12}"/>
          </ac:spMkLst>
        </pc:spChg>
      </pc:sldChg>
      <pc:sldChg chg="modSp mod">
        <pc:chgData name="Gregg Englert" userId="58e26d876da55cd4" providerId="LiveId" clId="{0E9AD529-D771-416B-81F8-392385CCF545}" dt="2023-02-14T23:02:15.169" v="885" actId="20577"/>
        <pc:sldMkLst>
          <pc:docMk/>
          <pc:sldMk cId="1999466696" sldId="280"/>
        </pc:sldMkLst>
        <pc:spChg chg="mod">
          <ac:chgData name="Gregg Englert" userId="58e26d876da55cd4" providerId="LiveId" clId="{0E9AD529-D771-416B-81F8-392385CCF545}" dt="2023-02-11T19:26:02.370" v="47" actId="2711"/>
          <ac:spMkLst>
            <pc:docMk/>
            <pc:sldMk cId="1999466696" sldId="280"/>
            <ac:spMk id="4" creationId="{EEAD0E5D-CCFB-1CFB-C737-E6CB3D216180}"/>
          </ac:spMkLst>
        </pc:spChg>
        <pc:spChg chg="mod">
          <ac:chgData name="Gregg Englert" userId="58e26d876da55cd4" providerId="LiveId" clId="{0E9AD529-D771-416B-81F8-392385CCF545}" dt="2023-02-14T23:02:15.169" v="885" actId="20577"/>
          <ac:spMkLst>
            <pc:docMk/>
            <pc:sldMk cId="1999466696" sldId="280"/>
            <ac:spMk id="5" creationId="{F0ECFB17-C13E-1A46-BB79-CB5FF1E623B2}"/>
          </ac:spMkLst>
        </pc:spChg>
      </pc:sldChg>
      <pc:sldChg chg="modSp mod">
        <pc:chgData name="Gregg Englert" userId="58e26d876da55cd4" providerId="LiveId" clId="{0E9AD529-D771-416B-81F8-392385CCF545}" dt="2023-02-15T00:02:12.287" v="1059" actId="5793"/>
        <pc:sldMkLst>
          <pc:docMk/>
          <pc:sldMk cId="4226475616" sldId="281"/>
        </pc:sldMkLst>
        <pc:spChg chg="mod">
          <ac:chgData name="Gregg Englert" userId="58e26d876da55cd4" providerId="LiveId" clId="{0E9AD529-D771-416B-81F8-392385CCF545}" dt="2023-02-11T19:26:40.736" v="57" actId="2711"/>
          <ac:spMkLst>
            <pc:docMk/>
            <pc:sldMk cId="4226475616" sldId="281"/>
            <ac:spMk id="2" creationId="{912F3753-3A9E-0321-4BDB-1856E49311FB}"/>
          </ac:spMkLst>
        </pc:spChg>
        <pc:spChg chg="mod">
          <ac:chgData name="Gregg Englert" userId="58e26d876da55cd4" providerId="LiveId" clId="{0E9AD529-D771-416B-81F8-392385CCF545}" dt="2023-02-15T00:02:12.287" v="1059" actId="5793"/>
          <ac:spMkLst>
            <pc:docMk/>
            <pc:sldMk cId="4226475616" sldId="281"/>
            <ac:spMk id="3" creationId="{B7FBC98A-D9A6-81DD-39CD-C73082B3B222}"/>
          </ac:spMkLst>
        </pc:spChg>
      </pc:sldChg>
      <pc:sldChg chg="modSp mod">
        <pc:chgData name="Gregg Englert" userId="58e26d876da55cd4" providerId="LiveId" clId="{0E9AD529-D771-416B-81F8-392385CCF545}" dt="2023-02-12T13:56:15.529" v="749" actId="20577"/>
        <pc:sldMkLst>
          <pc:docMk/>
          <pc:sldMk cId="2790188818" sldId="282"/>
        </pc:sldMkLst>
        <pc:spChg chg="mod">
          <ac:chgData name="Gregg Englert" userId="58e26d876da55cd4" providerId="LiveId" clId="{0E9AD529-D771-416B-81F8-392385CCF545}" dt="2023-02-11T19:30:00.424" v="91" actId="1076"/>
          <ac:spMkLst>
            <pc:docMk/>
            <pc:sldMk cId="2790188818" sldId="282"/>
            <ac:spMk id="2" creationId="{17697391-5CF7-1239-8C77-671104A3B71B}"/>
          </ac:spMkLst>
        </pc:spChg>
        <pc:spChg chg="mod">
          <ac:chgData name="Gregg Englert" userId="58e26d876da55cd4" providerId="LiveId" clId="{0E9AD529-D771-416B-81F8-392385CCF545}" dt="2023-02-12T13:56:15.529" v="749" actId="20577"/>
          <ac:spMkLst>
            <pc:docMk/>
            <pc:sldMk cId="2790188818" sldId="282"/>
            <ac:spMk id="3" creationId="{52769F2B-37A1-335D-436D-13E75C926C68}"/>
          </ac:spMkLst>
        </pc:spChg>
      </pc:sldChg>
      <pc:sldChg chg="del">
        <pc:chgData name="Gregg Englert" userId="58e26d876da55cd4" providerId="LiveId" clId="{0E9AD529-D771-416B-81F8-392385CCF545}" dt="2023-02-14T22:03:17.962" v="759" actId="2696"/>
        <pc:sldMkLst>
          <pc:docMk/>
          <pc:sldMk cId="1452446982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A4F0A-1A0B-486E-91C9-417DD24DF7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36E1-BCAC-4FF7-9D12-B56D9A11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2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2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Craig retiring with 8 years on the HOA Board</a:t>
            </a:r>
          </a:p>
          <a:p>
            <a:r>
              <a:rPr lang="en-US" dirty="0"/>
              <a:t>Joe Herman retired with 7 years on the HOA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Property owner not only should be present to ensure fish limits </a:t>
            </a:r>
            <a:r>
              <a:rPr lang="en-US" dirty="0" err="1"/>
              <a:t>etc</a:t>
            </a:r>
            <a:r>
              <a:rPr lang="en-US" dirty="0"/>
              <a:t> but for Zebra Mussel protocols are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Stephanie Lewis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Lakes do not allow a boat to return if they have been in another body of water for the remainder of the season</a:t>
            </a:r>
          </a:p>
          <a:p>
            <a:r>
              <a:rPr lang="en-US" dirty="0"/>
              <a:t>Require invoice as proof of work when boats are removed during season for maintenance</a:t>
            </a:r>
          </a:p>
          <a:p>
            <a:r>
              <a:rPr lang="en-US" dirty="0"/>
              <a:t>Require proof of HOTSY (High Pressure Hot Wash) before a boat can be returned to the lake after being in another body of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36E1-BCAC-4FF7-9D12-B56D9A11B4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AEBE-5FB8-4C89-909A-34D9AD893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B9CF0-371E-429F-AB3A-9DF072F62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3B58C-A897-44A8-9938-83605562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E5666-D78E-4CCB-806D-772F3DCA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361B-97A4-44F1-B384-98C8E893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5D9C-8C07-4EBD-AEE3-F203ED0C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6C377-3AE7-45AE-9152-8384C75A5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0A22F-D645-43B8-BB6F-5985BDEC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899D3-C2B5-4713-86E0-E57DB256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2FD1-5199-4047-A1C4-1283C404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81A51-8C75-4244-98EA-750A2C3C9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97CBE-0F23-4E3B-B3D6-EC9843810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B371-1844-45B5-B9E9-28ADB026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35AC5-C788-451E-90F1-DDE533E4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64072-7F42-49C1-86E4-706AC518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B387-53F5-451F-80C4-0CB6091E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202F-05B5-42C7-9C15-28057F741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6DE4-4B30-4A9B-BF12-3B3B6D8C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7961-802B-4CB8-9B05-6DF0D8D4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BC448-7267-4F3F-B436-F4858324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53C7-911E-4048-8256-A8CB6B85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DD073-3E2D-42D0-BC34-3CF57C73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F748-8C62-4763-9D60-3C22001B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31DA-B3A1-482C-97D8-39EC22A3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9CB1-73C2-43FB-97BD-AD246D38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FCF8-C028-4004-A019-CADB430E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9FC2-8D58-4ECF-9C65-45AE9D2E1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B642D-9766-4141-9AE2-81FE156E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A552B-3462-4364-B768-8E3B90ED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784E0-B13B-4E83-B8B4-9BC412B9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A04E9-45A1-4EF1-A0C4-153F6568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D5E3-3C15-4C37-AFC1-9F87CDB0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D0B23-BAD1-4BE6-917A-88FACED34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753E6-56C6-4A95-8B9F-8A5327833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FC43C-1257-4B24-8A2C-564BE42E8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D74E1-D881-4A52-8161-CA9BFDF91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F222D-93BA-472C-85E7-FBCDC8A3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DBAE7-3F1D-497F-940F-A44FAC0A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1CAE8-C935-46F4-A5E1-966F37FC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7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B090-7D76-4433-B7EC-7485D2E2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A5E6E-02ED-4150-996F-5C5F7C8D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8304F-3B17-4F47-B4C1-7B345A3E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01C37-DC02-4C39-A7F5-DB49B1CA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9CCE8-8920-4E08-95E0-EBC80A20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AE081-D32B-48B5-9FF6-65AC5C07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5880-BAA4-407E-9144-500C39A6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1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B84A-30F2-4437-BC76-DD2E669F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E684-CA21-4910-82AB-F39360F3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8A07D-0CA7-46A0-94AF-F4926CAAB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1C422-17FB-454B-90BA-3F5991F8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7F2CA-E443-4D41-98EA-E523F04B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EDF52-8A2D-4C4A-A1EA-BFCE59D9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DC04-158F-425C-8F31-8BC01ECA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C2370-1741-4E4C-A08D-984C71C24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F8917-DD86-4BE2-8039-5A56FB52A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E8D97-8CC2-462D-AF4D-AD62C9DC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03739-B5A5-49C6-94E3-33CD0B99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3D305-7542-4D5A-8D99-8AE1AF3A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5E0CC-008D-492D-8FC6-3370D4E6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CA5F0-AD45-482B-82B6-C41EC3155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CE607-FB45-40BD-A328-2C4E99909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8BB8-2A08-4E7A-8E24-EC7CAA1531C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88BE7-9C10-4FEC-8266-8C37251FA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CFC4-D818-4E1E-ABEC-603F09EE8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F488-F59A-4BDB-87F4-17E767ED1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alleyshoreshoa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ssessor.org/valuation-lookup" TargetMode="External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lley-shores.com/rules-and-covena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hyperlink" Target="https://www.wasteconnections.com/services/residential/#10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4BDA-A971-4E1D-8062-42A24845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66" y="555805"/>
            <a:ext cx="6098370" cy="95922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Annual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Valley Shores HOA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43AA188-EFFC-482C-A0C5-873074452D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r="5657"/>
          <a:stretch>
            <a:fillRect/>
          </a:stretch>
        </p:blipFill>
        <p:spPr>
          <a:xfrm>
            <a:off x="6941177" y="1737615"/>
            <a:ext cx="4862130" cy="443906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711FD-5F0A-401E-93B7-B86889A8B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000" y="0"/>
            <a:ext cx="6704106" cy="6858000"/>
          </a:xfrm>
        </p:spPr>
        <p:txBody>
          <a:bodyPr>
            <a:normAutofit fontScale="77500" lnSpcReduction="2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Pines County Club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Sunday February 12</a:t>
            </a:r>
            <a:r>
              <a:rPr lang="en-US" sz="2200" b="1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2023 @ 1:00-2:00 P.M.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 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Call to Order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romanUcPeriod"/>
            </a:pP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Introduce Board of Directors –  Craig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– Outgoing President remarks &amp; New President Intro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III.   Treasurer’s Report – Greg Harr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IV.    Board Reports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-  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Fish Committee Report – Gregg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romanUcPeriod" startAt="5"/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Election of Board of Directors – 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Member At Large 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–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Jimmy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 marL="51435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romanUcPeriod" startAt="6"/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Old Business                 </a:t>
            </a:r>
            <a:endParaRPr lang="en-US" sz="2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Update on Ground Builders Agreement – Craig 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Update on Garbage Agreement – Eric </a:t>
            </a:r>
            <a:endParaRPr lang="en-US" sz="2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Update on Liability Insurance 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–</a:t>
            </a:r>
            <a:r>
              <a:rPr lang="en-US" sz="2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Eric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Design Committee Boat Ramp – Jimmy 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Food Trucks – Gregg 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Lake Treatments – Gregg 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Fireworks (1 Jul 2023) – Joel/Gregg 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-  Directory –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Gregg</a:t>
            </a:r>
            <a:endParaRPr lang="en-US" sz="2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7964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			  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VII.  New Business       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– </a:t>
            </a:r>
            <a:r>
              <a:rPr lang="en-US" sz="2200" b="1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 new business has been submitted</a:t>
            </a: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                                                                                       </a:t>
            </a:r>
          </a:p>
          <a:p>
            <a:pPr marL="9144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VIII.  Adjournment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2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546A-9E24-D4EF-BDE2-5680B293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2023 Food Truck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B029-9D5D-AD9D-1B4B-69CE2CB5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261534"/>
            <a:ext cx="11768668" cy="4749800"/>
          </a:xfrm>
        </p:spPr>
        <p:txBody>
          <a:bodyPr numCol="2">
            <a:norm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Wednesday May 31 - Cheese Life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Thursday June 8 - H7 Eats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Monday June 12 - Greek to Me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Tuesday June 20 -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abinita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Thursday June 29 - 402 BBQ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Thursday July 6 - Streetside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oods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Wednesday July 12 - H7 Eats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Wednesday July 19 -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Pims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Thai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Thursday July 27 - Cheese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ife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Tuesday August 1 -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abinita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of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 8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Javi’s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Tacos 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Wednesday August 16 -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Pims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Thai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of August 20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of August 27 -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1B5AF-E051-8D0E-51E5-21A7D69CCE76}"/>
              </a:ext>
            </a:extLst>
          </p:cNvPr>
          <p:cNvSpPr txBox="1"/>
          <p:nvPr/>
        </p:nvSpPr>
        <p:spPr>
          <a:xfrm>
            <a:off x="2908299" y="6147455"/>
            <a:ext cx="585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Stephanie Lewis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CAA3C-57A6-407E-8640-41650CE69653}"/>
              </a:ext>
            </a:extLst>
          </p:cNvPr>
          <p:cNvSpPr txBox="1"/>
          <p:nvPr/>
        </p:nvSpPr>
        <p:spPr>
          <a:xfrm rot="20498291">
            <a:off x="7833868" y="4303217"/>
            <a:ext cx="3417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Britannic Bold" panose="020B0903060703020204" pitchFamily="34" charset="0"/>
              </a:rPr>
              <a:t>Be on the look out for Shaved Ice/Ice Cream and Desert Trucks too</a:t>
            </a:r>
          </a:p>
        </p:txBody>
      </p:sp>
    </p:spTree>
    <p:extLst>
      <p:ext uri="{BB962C8B-B14F-4D97-AF65-F5344CB8AC3E}">
        <p14:creationId xmlns:p14="http://schemas.microsoft.com/office/powerpoint/2010/main" val="287357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7391-5CF7-1239-8C77-671104A3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Lake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9F2B-37A1-335D-436D-13E75C92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" y="1470556"/>
            <a:ext cx="11023600" cy="524245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Nebraska Lake Management – Rob Hofpar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Awaiting 2023 Budget Proposal – 2022/$2050 per treatment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Total Lake Maintenance Budget -$14K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Awaiting Alternatives to previous treatment option (Cutrine Plus)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Bacteria Based Products with Phosphate Binders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Ultrasonic Algae Treatment – is this financially feasible/effective for our lake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West Omaha Lake Association (WOLA)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Area Lake HOA Board Members – discuss common lake community issues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standardized zebra mussel protocols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lead to stricter timeline for boat returns and/or sanitation procedures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approved vendors using standardized requirements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about equipment that may touch the water when hiring a vendor to perform work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Meeting – focuses on Lake Algae treatments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8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7FBA-ADDF-4016-B7DE-E525F55C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516AB-28A2-4EC2-B36C-C27414522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73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Event Date:  Saturday, 1 July 2023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Budget: $9K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Fundraising Efforts will continue in 2023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Yard Signage for any donation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Last year over $3200 was raised</a:t>
            </a:r>
          </a:p>
        </p:txBody>
      </p:sp>
    </p:spTree>
    <p:extLst>
      <p:ext uri="{BB962C8B-B14F-4D97-AF65-F5344CB8AC3E}">
        <p14:creationId xmlns:p14="http://schemas.microsoft.com/office/powerpoint/2010/main" val="238310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5FCC-2BD6-4179-B57F-A019847C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Directory/Contact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454F-7F9D-4115-8CA1-166B9D5E7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Valley Shores Directory &amp; Contact List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utilize the Website – let us know if there are things that you would like to see added to make the website more helpful/useful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Directory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Accuracy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to generate mass emails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for annual mailings (i.e. Annual Dues and HOA Board Member Voting etc.)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valleyshoreshoa@gmail.com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updates/corrections</a:t>
            </a:r>
          </a:p>
        </p:txBody>
      </p:sp>
    </p:spTree>
    <p:extLst>
      <p:ext uri="{BB962C8B-B14F-4D97-AF65-F5344CB8AC3E}">
        <p14:creationId xmlns:p14="http://schemas.microsoft.com/office/powerpoint/2010/main" val="109646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09DC-3209-4FDF-83F4-FD9FE98B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7EE63-F1F6-478C-A7FC-1B0353BD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7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EE92-9BD5-4DE3-93F7-5CA33EB0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41E82-A7BD-4BA3-8FCC-BD705B726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617132"/>
            <a:ext cx="9922932" cy="4605867"/>
          </a:xfrm>
        </p:spPr>
      </p:pic>
    </p:spTree>
    <p:extLst>
      <p:ext uri="{BB962C8B-B14F-4D97-AF65-F5344CB8AC3E}">
        <p14:creationId xmlns:p14="http://schemas.microsoft.com/office/powerpoint/2010/main" val="328368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94B7-5D34-4F12-AC7C-A4AA7330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Valley Shores HOA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11B5-81AB-4602-91BB-3DFF6DF0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Gregg Englert		President			1 Year Remaining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Jimmy Dean 		Vice President		2 Years Remaining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Greg Harr			Treasurer			1 Year Remaining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Eric Gottuso 		Secretary			2 Years Remaining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Joel Sedlacek		Member			3 Years Remaining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                 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Members At Large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 Milliti	-  Golf Course Lot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- Lakefront Lot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8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64BE-45F3-496B-B0B6-0D9D592C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Treasurer’s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4899-2CD8-4271-BDC6-8D3866928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Valuation Lookup » DC Assessor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Total Home Valuation – Increased Dramatically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your parcel ID from Tax documents to research your property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1E57897-CF71-F519-E150-5B81BEE41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553359"/>
              </p:ext>
            </p:extLst>
          </p:nvPr>
        </p:nvGraphicFramePr>
        <p:xfrm>
          <a:off x="1620183" y="5022757"/>
          <a:ext cx="16256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625760" imgH="604800" progId="Package">
                  <p:embed/>
                </p:oleObj>
              </mc:Choice>
              <mc:Fallback>
                <p:oleObj name="Packager Shell Object" showAsIcon="1" r:id="rId4" imgW="1625760" imgH="604800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1E57897-CF71-F519-E150-5B81BEE41E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0183" y="5022757"/>
                        <a:ext cx="16256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1C43070-A62D-5EAD-9B79-A9B9FC4B2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456638"/>
              </p:ext>
            </p:extLst>
          </p:nvPr>
        </p:nvGraphicFramePr>
        <p:xfrm>
          <a:off x="8543572" y="5022756"/>
          <a:ext cx="16256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1625760" imgH="604800" progId="Package">
                  <p:embed/>
                </p:oleObj>
              </mc:Choice>
              <mc:Fallback>
                <p:oleObj name="Packager Shell Object" showAsIcon="1" r:id="rId6" imgW="1625760" imgH="604800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1C43070-A62D-5EAD-9B79-A9B9FC4B2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43572" y="5022756"/>
                        <a:ext cx="16256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76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5145-331D-4FAD-935F-E104D4F8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3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 Committee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FE14-450E-4035-A72F-A241DCFE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541929"/>
            <a:ext cx="11235266" cy="512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Committee Members: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Ryan Moss, Todd Young, Kyle Reit, Randy Bailey, Bill Wilcox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 2022– 700 Fingerling Walleyes Stocked by Nebraska Lake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Mngmt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Golf Course members are allowed to fish on the boat ramp lot/frozen lake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pay $100 fee with their annual HOA dues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residents participated: Jorgensen,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Ueckert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Paasch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Guests fishing MUST be accompanied by Property Owner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ensure you/guests are aware of fish limits/per lot-not individual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the Rules before you fish.  Fish Rules/Limits posted to the Valley Shores Website – </a:t>
            </a:r>
            <a:r>
              <a:rPr lang="en-US" dirty="0">
                <a:hlinkClick r:id="rId3"/>
              </a:rPr>
              <a:t>Rules and Covenants | Valley Shores (valley-shores.com)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Rules violations will result in $200 fine per violation</a:t>
            </a:r>
          </a:p>
        </p:txBody>
      </p:sp>
    </p:spTree>
    <p:extLst>
      <p:ext uri="{BB962C8B-B14F-4D97-AF65-F5344CB8AC3E}">
        <p14:creationId xmlns:p14="http://schemas.microsoft.com/office/powerpoint/2010/main" val="340900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C923-29C8-ED98-1483-94C4B352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 at Large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1D0B-29FB-CF5E-7659-EB466FFC7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single vacancy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Non-voting member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Provides continuity to Board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Provides valuable experience to the Board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Eric Gottuso &amp; Joel Sedlacek former Members At Large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Interested please contact Jimmy or any HOA Board member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2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483F-49BE-4EF0-5125-A494C150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Ground Builder’s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4AAB-58D6-BB13-A128-818425B8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New 3 year contract (2023-2025)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Local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Responsive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Cost Savings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13FBDE-9E32-BBAD-AD31-40D6EB49F0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340898"/>
              </p:ext>
            </p:extLst>
          </p:nvPr>
        </p:nvGraphicFramePr>
        <p:xfrm>
          <a:off x="7864712" y="5461546"/>
          <a:ext cx="40147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4014000" imgH="604800" progId="Package">
                  <p:embed/>
                </p:oleObj>
              </mc:Choice>
              <mc:Fallback>
                <p:oleObj name="Packager Shell Object" showAsIcon="1" r:id="rId2" imgW="4014000" imgH="604800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13FBDE-9E32-BBAD-AD31-40D6EB49F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64712" y="5461546"/>
                        <a:ext cx="4014788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93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AD0E5D-CCFB-1CFB-C737-E6CB3D21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Garbage Contract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ECFB17-C13E-1A46-BB79-CB5FF1E6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61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New 3 year contract (2023-2025)</a:t>
            </a:r>
          </a:p>
          <a:p>
            <a:r>
              <a:rPr lang="en-US" dirty="0">
                <a:hlinkClick r:id="rId2"/>
              </a:rPr>
              <a:t>Residential Waste Management Services - Waste Connections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Cost Savings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Garbage Dues did increase from $175 to $225 annually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($18.75 per month) per household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Reduces Heavy Vehicle Traffic on our Street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7206E34-BCEE-B8D6-A5DD-27B11819C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239171"/>
              </p:ext>
            </p:extLst>
          </p:nvPr>
        </p:nvGraphicFramePr>
        <p:xfrm>
          <a:off x="9215295" y="5950803"/>
          <a:ext cx="28590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2859120" imgH="604800" progId="Package">
                  <p:embed/>
                </p:oleObj>
              </mc:Choice>
              <mc:Fallback>
                <p:oleObj name="Packager Shell Object" showAsIcon="1" r:id="rId3" imgW="2859120" imgH="60480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7206E34-BCEE-B8D6-A5DD-27B11819C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5295" y="5950803"/>
                        <a:ext cx="2859087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46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995F-6ACE-70D1-93BF-E24F380E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HOA Liability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791D-D229-0D75-FE36-BA3E9772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Increased Liability Insurance from $1M to $2M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Smith Davis Insurance – Council Bluffs IA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$1M premium was $906.80 annually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$2M premium is $1326.20 annually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 policy expires/New Policy goes into effect 1 June 2023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3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3753-3A9E-0321-4BDB-1856E493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Boat Ramp Design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BC98A-D9A6-81DD-39CD-C73082B3B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7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994</Words>
  <Application>Microsoft Office PowerPoint</Application>
  <PresentationFormat>Widescreen</PresentationFormat>
  <Paragraphs>144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Britannic Bold</vt:lpstr>
      <vt:lpstr>Calibri</vt:lpstr>
      <vt:lpstr>Calibri Light</vt:lpstr>
      <vt:lpstr>Cambria</vt:lpstr>
      <vt:lpstr>Office Theme</vt:lpstr>
      <vt:lpstr>Package</vt:lpstr>
      <vt:lpstr>Packager Shell Object</vt:lpstr>
      <vt:lpstr>18th Annual  Valley Shores HOA Meeting </vt:lpstr>
      <vt:lpstr>Valley Shores HOA Board of Directors</vt:lpstr>
      <vt:lpstr>Treasurer’s Report</vt:lpstr>
      <vt:lpstr>Fish Committee Report</vt:lpstr>
      <vt:lpstr>Members at Large Position</vt:lpstr>
      <vt:lpstr>Ground Builder’s </vt:lpstr>
      <vt:lpstr>Garbage Contract </vt:lpstr>
      <vt:lpstr>HOA Liability Insurance</vt:lpstr>
      <vt:lpstr>Boat Ramp Design Committee</vt:lpstr>
      <vt:lpstr>2023 Food Truck Schedule</vt:lpstr>
      <vt:lpstr>Lake Treatments</vt:lpstr>
      <vt:lpstr>Fireworks</vt:lpstr>
      <vt:lpstr>Directory/Contact List</vt:lpstr>
      <vt:lpstr>New Business 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17th Annual Valley Shores HOA Meeting</dc:title>
  <dc:creator>Gregg Englert</dc:creator>
  <cp:lastModifiedBy>Gregg Englert</cp:lastModifiedBy>
  <cp:revision>13</cp:revision>
  <dcterms:created xsi:type="dcterms:W3CDTF">2022-02-04T19:41:48Z</dcterms:created>
  <dcterms:modified xsi:type="dcterms:W3CDTF">2023-02-15T00:21:15Z</dcterms:modified>
</cp:coreProperties>
</file>